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3"/>
  </p:notesMasterIdLst>
  <p:sldIdLst>
    <p:sldId id="263" r:id="rId5"/>
    <p:sldId id="307" r:id="rId6"/>
    <p:sldId id="256" r:id="rId7"/>
    <p:sldId id="258" r:id="rId8"/>
    <p:sldId id="257" r:id="rId9"/>
    <p:sldId id="259" r:id="rId10"/>
    <p:sldId id="260" r:id="rId11"/>
    <p:sldId id="262" r:id="rId12"/>
    <p:sldId id="261" r:id="rId13"/>
    <p:sldId id="267" r:id="rId14"/>
    <p:sldId id="266" r:id="rId15"/>
    <p:sldId id="310" r:id="rId16"/>
    <p:sldId id="269" r:id="rId17"/>
    <p:sldId id="270" r:id="rId18"/>
    <p:sldId id="308" r:id="rId19"/>
    <p:sldId id="265" r:id="rId20"/>
    <p:sldId id="264" r:id="rId21"/>
    <p:sldId id="309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DE9EB6"/>
    <a:srgbClr val="C290B7"/>
    <a:srgbClr val="802C4C"/>
    <a:srgbClr val="C8EBC3"/>
    <a:srgbClr val="A40000"/>
    <a:srgbClr val="593D53"/>
    <a:srgbClr val="9C6C92"/>
    <a:srgbClr val="825879"/>
    <a:srgbClr val="F1D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1C1F1-C34A-48FE-B94A-D52C22625902}" v="11" dt="2024-11-12T16:25:23.460"/>
  </p1510:revLst>
</p1510:revInfo>
</file>

<file path=ppt/tableStyles.xml><?xml version="1.0" encoding="utf-8"?>
<a:tblStyleLst xmlns:a="http://schemas.openxmlformats.org/drawingml/2006/main" def="{85BF1AA7-CEFB-418C-8789-7AFB66D031F6}">
  <a:tblStyle styleId="{85BF1AA7-CEFB-418C-8789-7AFB66D03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8" autoAdjust="0"/>
    <p:restoredTop sz="84155" autoAdjust="0"/>
  </p:normalViewPr>
  <p:slideViewPr>
    <p:cSldViewPr snapToGrid="0">
      <p:cViewPr varScale="1">
        <p:scale>
          <a:sx n="107" d="100"/>
          <a:sy n="107" d="100"/>
        </p:scale>
        <p:origin x="1368" y="60"/>
      </p:cViewPr>
      <p:guideLst>
        <p:guide orient="horz" pos="164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f802dc7bbe2e3a2/&#25991;&#20214;/schedu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工作表1!$A$2:$A$9</c:f>
              <c:strCache>
                <c:ptCount val="8"/>
                <c:pt idx="0">
                  <c:v>Spec of CPU, AXI, DMA</c:v>
                </c:pt>
                <c:pt idx="1">
                  <c:v>Spec of AI accelerator</c:v>
                </c:pt>
                <c:pt idx="2">
                  <c:v>implement CPU, AXI</c:v>
                </c:pt>
                <c:pt idx="3">
                  <c:v>implement DMA, memory control</c:v>
                </c:pt>
                <c:pt idx="4">
                  <c:v>implement AI accelerator</c:v>
                </c:pt>
                <c:pt idx="5">
                  <c:v>software quantization</c:v>
                </c:pt>
                <c:pt idx="6">
                  <c:v>integrate whole system</c:v>
                </c:pt>
                <c:pt idx="7">
                  <c:v>test function</c:v>
                </c:pt>
              </c:strCache>
            </c:strRef>
          </c:cat>
          <c:val>
            <c:numRef>
              <c:f>工作表1!$B$2:$B$9</c:f>
              <c:numCache>
                <c:formatCode>m/d/yyyy</c:formatCode>
                <c:ptCount val="8"/>
                <c:pt idx="0">
                  <c:v>45604</c:v>
                </c:pt>
                <c:pt idx="1">
                  <c:v>45604</c:v>
                </c:pt>
                <c:pt idx="2">
                  <c:v>45612</c:v>
                </c:pt>
                <c:pt idx="3">
                  <c:v>45612</c:v>
                </c:pt>
                <c:pt idx="4">
                  <c:v>45618</c:v>
                </c:pt>
                <c:pt idx="5">
                  <c:v>45612</c:v>
                </c:pt>
                <c:pt idx="6">
                  <c:v>45653</c:v>
                </c:pt>
                <c:pt idx="7">
                  <c:v>45660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81-48C8-A8B7-2BE040FA2B3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工作表1!$D$2:$D$9</c:f>
              <c:numCache>
                <c:formatCode>General</c:formatCode>
                <c:ptCount val="8"/>
                <c:pt idx="0">
                  <c:v>9</c:v>
                </c:pt>
                <c:pt idx="1">
                  <c:v>15</c:v>
                </c:pt>
                <c:pt idx="2">
                  <c:v>21</c:v>
                </c:pt>
                <c:pt idx="3">
                  <c:v>28</c:v>
                </c:pt>
                <c:pt idx="4">
                  <c:v>39</c:v>
                </c:pt>
                <c:pt idx="5">
                  <c:v>42</c:v>
                </c:pt>
                <c:pt idx="6">
                  <c:v>8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81-48C8-A8B7-2BE040FA2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3855440"/>
        <c:axId val="1773855920"/>
      </c:barChart>
      <c:catAx>
        <c:axId val="1773855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73855920"/>
        <c:crosses val="autoZero"/>
        <c:auto val="1"/>
        <c:lblAlgn val="ctr"/>
        <c:lblOffset val="100"/>
        <c:noMultiLvlLbl val="0"/>
      </c:catAx>
      <c:valAx>
        <c:axId val="1773855920"/>
        <c:scaling>
          <c:orientation val="minMax"/>
          <c:min val="45604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73855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D5EC8-03F2-4421-95FE-B62CB32A085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77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浮點數被映射到某個整數範圍，例如 </a:t>
            </a:r>
            <a:r>
              <a:rPr lang="en-US" altLang="zh-TW" dirty="0"/>
              <a:t>-128 </a:t>
            </a:r>
            <a:r>
              <a:rPr lang="zh-TW" altLang="en-US" dirty="0"/>
              <a:t>到 </a:t>
            </a:r>
            <a:r>
              <a:rPr lang="en-US" altLang="zh-TW" dirty="0"/>
              <a:t>127</a:t>
            </a:r>
            <a:r>
              <a:rPr lang="zh-TW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這種映射通常基於一個</a:t>
            </a:r>
            <a:r>
              <a:rPr lang="en-US" altLang="zh-TW" b="1" dirty="0"/>
              <a:t>scale factor</a:t>
            </a:r>
            <a:r>
              <a:rPr lang="zh-TW" altLang="en-US" dirty="0"/>
              <a:t>，將浮點數值除以</a:t>
            </a:r>
            <a:r>
              <a:rPr lang="en-US" altLang="zh-TW" b="1" dirty="0"/>
              <a:t>scale factor</a:t>
            </a:r>
            <a:r>
              <a:rPr lang="zh-TW" altLang="en-US" dirty="0"/>
              <a:t>後四捨五入，使其落入整數範圍內。</a:t>
            </a:r>
          </a:p>
          <a:p>
            <a:r>
              <a:rPr lang="zh-TW" altLang="en-US" dirty="0"/>
              <a:t>對稱量化的優點是實現簡單，適合大多數 </a:t>
            </a:r>
            <a:r>
              <a:rPr lang="en-US" altLang="zh-TW" dirty="0"/>
              <a:t>CNN </a:t>
            </a:r>
            <a:r>
              <a:rPr lang="zh-TW" altLang="en-US" dirty="0"/>
              <a:t>模型的權重和激活值。</a:t>
            </a:r>
          </a:p>
        </p:txBody>
      </p:sp>
    </p:spTree>
    <p:extLst>
      <p:ext uri="{BB962C8B-B14F-4D97-AF65-F5344CB8AC3E}">
        <p14:creationId xmlns:p14="http://schemas.microsoft.com/office/powerpoint/2010/main" val="334977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41c9e5db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141c9e5db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445E8-81D8-2188-2717-4A9E77715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9D4FF88-F437-3F65-B110-DAB0B7E60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E7E44EA-FC00-E5B2-2661-E10B0F912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Max Pooling:</a:t>
            </a:r>
            <a:r>
              <a:rPr lang="zh-TW" altLang="en-US" dirty="0"/>
              <a:t>保留特徵，減少數據維度</a:t>
            </a:r>
            <a:endParaRPr lang="en-US" altLang="zh-TW" dirty="0"/>
          </a:p>
          <a:p>
            <a:r>
              <a:rPr lang="en-US" altLang="zh-TW" dirty="0"/>
              <a:t>Fully Connect:</a:t>
            </a:r>
            <a:r>
              <a:rPr lang="zh-TW" altLang="en-US" dirty="0"/>
              <a:t>將特徵綜合起來，並產生最終的分類結果。</a:t>
            </a:r>
            <a:endParaRPr lang="en-US" altLang="zh-TW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/>
              <a:t>使用跳躍連接（</a:t>
            </a:r>
            <a:r>
              <a:rPr lang="en-US" altLang="zh-TW" dirty="0"/>
              <a:t>Skip Connection</a:t>
            </a:r>
            <a:r>
              <a:rPr lang="zh-TW" altLang="en-US" dirty="0"/>
              <a:t>）將輸入直接傳遞到後面的層，減少了梯度消失的問題，允許訓練更深層的網絡。</a:t>
            </a:r>
          </a:p>
        </p:txBody>
      </p:sp>
    </p:spTree>
    <p:extLst>
      <p:ext uri="{BB962C8B-B14F-4D97-AF65-F5344CB8AC3E}">
        <p14:creationId xmlns:p14="http://schemas.microsoft.com/office/powerpoint/2010/main" val="109630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Systolic Array</a:t>
            </a:r>
            <a:r>
              <a:rPr lang="zh-TW" altLang="en-US" dirty="0"/>
              <a:t> 通過資料在處理單元之間的固定流動模式，每個 </a:t>
            </a:r>
            <a:r>
              <a:rPr lang="en-US" altLang="zh-TW" dirty="0"/>
              <a:t>PE </a:t>
            </a:r>
            <a:r>
              <a:rPr lang="zh-TW" altLang="en-US" dirty="0"/>
              <a:t>能夠在不同的時刻執行不同的計算，在陣列內部進行並行處理</a:t>
            </a:r>
          </a:p>
        </p:txBody>
      </p:sp>
    </p:spTree>
    <p:extLst>
      <p:ext uri="{BB962C8B-B14F-4D97-AF65-F5344CB8AC3E}">
        <p14:creationId xmlns:p14="http://schemas.microsoft.com/office/powerpoint/2010/main" val="244197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數據送至 </a:t>
            </a:r>
            <a:r>
              <a:rPr lang="en-US" altLang="zh-TW" dirty="0"/>
              <a:t>AI </a:t>
            </a:r>
            <a:r>
              <a:rPr lang="zh-TW" altLang="en-US" dirty="0"/>
              <a:t>加速器之前，</a:t>
            </a:r>
            <a:r>
              <a:rPr lang="en-US" altLang="zh-TW" dirty="0"/>
              <a:t>CPU </a:t>
            </a:r>
            <a:r>
              <a:rPr lang="zh-TW" altLang="en-US" dirty="0"/>
              <a:t>需要進行一些數據預處理，如數據增強</a:t>
            </a:r>
            <a:endParaRPr lang="en-US" altLang="zh-TW" dirty="0"/>
          </a:p>
          <a:p>
            <a:r>
              <a:rPr lang="zh-TW" altLang="en-US" dirty="0"/>
              <a:t>向量指令可以幫助 </a:t>
            </a:r>
            <a:r>
              <a:rPr lang="en-US" altLang="zh-TW" dirty="0"/>
              <a:t>CPU </a:t>
            </a:r>
            <a:r>
              <a:rPr lang="zh-TW" altLang="en-US" dirty="0"/>
              <a:t>更高效地在本地處理這些較小、較分散的任務，而不必花時間將數據傳輸至加速器並等待處理結果</a:t>
            </a:r>
          </a:p>
        </p:txBody>
      </p:sp>
    </p:spTree>
    <p:extLst>
      <p:ext uri="{BB962C8B-B14F-4D97-AF65-F5344CB8AC3E}">
        <p14:creationId xmlns:p14="http://schemas.microsoft.com/office/powerpoint/2010/main" val="55341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dirty="0"/>
              <a:t>Cache</a:t>
            </a:r>
            <a:r>
              <a:rPr lang="zh-TW" altLang="en-US" sz="1100" dirty="0"/>
              <a:t>：</a:t>
            </a:r>
            <a:r>
              <a:rPr lang="zh-TW" altLang="en-US" dirty="0"/>
              <a:t>加速數據存取速度</a:t>
            </a:r>
            <a:endParaRPr lang="en-US" altLang="zh-TW" sz="1100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TW" dirty="0"/>
              <a:t>Branch Prediction (</a:t>
            </a:r>
            <a:r>
              <a:rPr lang="zh-TW" altLang="en-US" dirty="0"/>
              <a:t>動態預測分之</a:t>
            </a:r>
            <a:r>
              <a:rPr lang="en-US" altLang="zh-TW" dirty="0"/>
              <a:t>)</a:t>
            </a:r>
            <a:r>
              <a:rPr lang="zh-TW" altLang="en-US" dirty="0"/>
              <a:t>：根據指令歷史來做出預測，可以降低分支錯誤帶來的性能損失。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872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2" name="Rectangle 1" descr="A network formed by white dots">
            <a:extLst>
              <a:ext uri="{FF2B5EF4-FFF2-40B4-BE49-F238E27FC236}">
                <a16:creationId xmlns:a16="http://schemas.microsoft.com/office/drawing/2014/main" id="{3483BBDE-55AC-85DB-048C-461B3798FB50}"/>
              </a:ext>
            </a:extLst>
          </p:cNvPr>
          <p:cNvSpPr/>
          <p:nvPr userDrawn="1"/>
        </p:nvSpPr>
        <p:spPr>
          <a:xfrm>
            <a:off x="1519963" y="0"/>
            <a:ext cx="7624034" cy="51435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EBE283-55EB-78BC-680A-DAF26E733917}"/>
              </a:ext>
            </a:extLst>
          </p:cNvPr>
          <p:cNvSpPr/>
          <p:nvPr userDrawn="1"/>
        </p:nvSpPr>
        <p:spPr>
          <a:xfrm>
            <a:off x="-15049" y="1"/>
            <a:ext cx="1535013" cy="324066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03610-5D28-84B6-CE75-AE484737F5B4}"/>
              </a:ext>
            </a:extLst>
          </p:cNvPr>
          <p:cNvSpPr/>
          <p:nvPr userDrawn="1"/>
        </p:nvSpPr>
        <p:spPr>
          <a:xfrm>
            <a:off x="0" y="3240667"/>
            <a:ext cx="1507826" cy="1902832"/>
          </a:xfrm>
          <a:prstGeom prst="rect">
            <a:avLst/>
          </a:prstGeom>
          <a:solidFill>
            <a:srgbClr val="802C4C"/>
          </a:solidFill>
          <a:ln>
            <a:solidFill>
              <a:srgbClr val="802C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A9121D-353C-DCA6-4BCC-AFEBCF84C89B}"/>
              </a:ext>
            </a:extLst>
          </p:cNvPr>
          <p:cNvSpPr/>
          <p:nvPr userDrawn="1"/>
        </p:nvSpPr>
        <p:spPr>
          <a:xfrm>
            <a:off x="759983" y="4269384"/>
            <a:ext cx="7594413" cy="34289"/>
          </a:xfrm>
          <a:prstGeom prst="rect">
            <a:avLst/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2EB0D90-84DE-5C44-30AE-91DA4F5E16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9963" y="3767573"/>
            <a:ext cx="4008744" cy="529016"/>
          </a:xfrm>
          <a:prstGeom prst="rect">
            <a:avLst/>
          </a:prstGeom>
          <a:noFill/>
        </p:spPr>
        <p:txBody>
          <a:bodyPr spcFirstLastPara="1" wrap="square" lIns="68569" tIns="68569" rIns="68569" bIns="68569" anchor="ctr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/>
            </a:lvl1pPr>
          </a:lstStyle>
          <a:p>
            <a:pPr marL="0" indent="0" algn="l">
              <a:lnSpc>
                <a:spcPct val="120000"/>
              </a:lnSpc>
            </a:pPr>
            <a:endParaRPr lang="it-IT" sz="1050" b="1">
              <a:solidFill>
                <a:srgbClr val="593D5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1BB62-B7B8-F25B-A14E-4DFBC76DD99B}"/>
              </a:ext>
            </a:extLst>
          </p:cNvPr>
          <p:cNvGrpSpPr/>
          <p:nvPr userDrawn="1"/>
        </p:nvGrpSpPr>
        <p:grpSpPr>
          <a:xfrm>
            <a:off x="3" y="1322853"/>
            <a:ext cx="9174279" cy="1017347"/>
            <a:chOff x="0" y="549446"/>
            <a:chExt cx="9174278" cy="1356462"/>
          </a:xfrm>
          <a:solidFill>
            <a:schemeClr val="bg2">
              <a:lumMod val="5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522C74-D69F-71EF-976A-0CE11476E98A}"/>
                </a:ext>
              </a:extLst>
            </p:cNvPr>
            <p:cNvSpPr/>
            <p:nvPr/>
          </p:nvSpPr>
          <p:spPr>
            <a:xfrm>
              <a:off x="0" y="549446"/>
              <a:ext cx="9174278" cy="13564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43A2CB-0AE2-1D81-B7C8-7EA270F919D0}"/>
                </a:ext>
              </a:extLst>
            </p:cNvPr>
            <p:cNvSpPr txBox="1"/>
            <p:nvPr/>
          </p:nvSpPr>
          <p:spPr>
            <a:xfrm>
              <a:off x="1558248" y="642902"/>
              <a:ext cx="7616030" cy="4821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</a:pPr>
              <a:endParaRPr lang="en-US" sz="1800" b="1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14" name="圖片 8" descr="校徽.png">
            <a:extLst>
              <a:ext uri="{FF2B5EF4-FFF2-40B4-BE49-F238E27FC236}">
                <a16:creationId xmlns:a16="http://schemas.microsoft.com/office/drawing/2014/main" id="{69D5CF13-13AF-C83E-CC0F-B7ED85ACE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999" t="-2951" r="84569" b="2951"/>
          <a:stretch/>
        </p:blipFill>
        <p:spPr>
          <a:xfrm>
            <a:off x="1604746" y="4177465"/>
            <a:ext cx="871417" cy="9190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3E2893-51E9-13BA-02DD-B030717B7087}"/>
              </a:ext>
            </a:extLst>
          </p:cNvPr>
          <p:cNvSpPr/>
          <p:nvPr userDrawn="1"/>
        </p:nvSpPr>
        <p:spPr>
          <a:xfrm>
            <a:off x="-15038" y="2298127"/>
            <a:ext cx="9189331" cy="13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F8DF-C97A-424E-B66B-12A0A80AB108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36378-28ED-4D30-AE81-A8BB4F23A2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767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彼此相接的藍綠線">
            <a:extLst>
              <a:ext uri="{FF2B5EF4-FFF2-40B4-BE49-F238E27FC236}">
                <a16:creationId xmlns:a16="http://schemas.microsoft.com/office/drawing/2014/main" id="{55AA2AFE-7964-D549-E96D-DEA0AB14E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42" y="0"/>
            <a:ext cx="9144000" cy="5142411"/>
          </a:xfrm>
          <a:prstGeom prst="rect">
            <a:avLst/>
          </a:prstGeom>
        </p:spPr>
      </p:pic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EBE283-55EB-78BC-680A-DAF26E733917}"/>
              </a:ext>
            </a:extLst>
          </p:cNvPr>
          <p:cNvSpPr/>
          <p:nvPr userDrawn="1"/>
        </p:nvSpPr>
        <p:spPr>
          <a:xfrm>
            <a:off x="-15049" y="1"/>
            <a:ext cx="1535013" cy="324066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03610-5D28-84B6-CE75-AE484737F5B4}"/>
              </a:ext>
            </a:extLst>
          </p:cNvPr>
          <p:cNvSpPr/>
          <p:nvPr userDrawn="1"/>
        </p:nvSpPr>
        <p:spPr>
          <a:xfrm>
            <a:off x="0" y="3240667"/>
            <a:ext cx="1507826" cy="1901744"/>
          </a:xfrm>
          <a:prstGeom prst="rect">
            <a:avLst/>
          </a:prstGeom>
          <a:solidFill>
            <a:srgbClr val="802C4C"/>
          </a:solidFill>
          <a:ln>
            <a:solidFill>
              <a:srgbClr val="802C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A9121D-353C-DCA6-4BCC-AFEBCF84C89B}"/>
              </a:ext>
            </a:extLst>
          </p:cNvPr>
          <p:cNvSpPr/>
          <p:nvPr userDrawn="1"/>
        </p:nvSpPr>
        <p:spPr>
          <a:xfrm>
            <a:off x="759983" y="4269384"/>
            <a:ext cx="7594413" cy="34289"/>
          </a:xfrm>
          <a:prstGeom prst="rect">
            <a:avLst/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2EB0D90-84DE-5C44-30AE-91DA4F5E16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9963" y="3767573"/>
            <a:ext cx="4008744" cy="529016"/>
          </a:xfrm>
          <a:prstGeom prst="rect">
            <a:avLst/>
          </a:prstGeom>
          <a:noFill/>
        </p:spPr>
        <p:txBody>
          <a:bodyPr spcFirstLastPara="1" wrap="square" lIns="68569" tIns="68569" rIns="68569" bIns="68569" anchor="ctr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/>
            </a:lvl1pPr>
          </a:lstStyle>
          <a:p>
            <a:pPr marL="0" indent="0" algn="l">
              <a:lnSpc>
                <a:spcPct val="120000"/>
              </a:lnSpc>
            </a:pPr>
            <a:endParaRPr lang="it-IT" sz="1050" b="1">
              <a:solidFill>
                <a:srgbClr val="593D5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1BB62-B7B8-F25B-A14E-4DFBC76DD99B}"/>
              </a:ext>
            </a:extLst>
          </p:cNvPr>
          <p:cNvGrpSpPr/>
          <p:nvPr userDrawn="1"/>
        </p:nvGrpSpPr>
        <p:grpSpPr>
          <a:xfrm>
            <a:off x="3" y="1322853"/>
            <a:ext cx="9174279" cy="1017347"/>
            <a:chOff x="0" y="549446"/>
            <a:chExt cx="9174278" cy="1356462"/>
          </a:xfrm>
          <a:solidFill>
            <a:schemeClr val="bg2">
              <a:lumMod val="5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522C74-D69F-71EF-976A-0CE11476E98A}"/>
                </a:ext>
              </a:extLst>
            </p:cNvPr>
            <p:cNvSpPr/>
            <p:nvPr/>
          </p:nvSpPr>
          <p:spPr>
            <a:xfrm>
              <a:off x="0" y="549446"/>
              <a:ext cx="9174278" cy="13564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43A2CB-0AE2-1D81-B7C8-7EA270F919D0}"/>
                </a:ext>
              </a:extLst>
            </p:cNvPr>
            <p:cNvSpPr txBox="1"/>
            <p:nvPr/>
          </p:nvSpPr>
          <p:spPr>
            <a:xfrm>
              <a:off x="1558248" y="642902"/>
              <a:ext cx="7616030" cy="4821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</a:pPr>
              <a:endParaRPr lang="en-US" sz="1800" b="1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14" name="圖片 8" descr="校徽.png">
            <a:extLst>
              <a:ext uri="{FF2B5EF4-FFF2-40B4-BE49-F238E27FC236}">
                <a16:creationId xmlns:a16="http://schemas.microsoft.com/office/drawing/2014/main" id="{69D5CF13-13AF-C83E-CC0F-B7ED85ACE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999" t="-2951" r="84569" b="2951"/>
          <a:stretch/>
        </p:blipFill>
        <p:spPr>
          <a:xfrm>
            <a:off x="1604746" y="4177465"/>
            <a:ext cx="871417" cy="9190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3E2893-51E9-13BA-02DD-B030717B7087}"/>
              </a:ext>
            </a:extLst>
          </p:cNvPr>
          <p:cNvSpPr/>
          <p:nvPr userDrawn="1"/>
        </p:nvSpPr>
        <p:spPr>
          <a:xfrm>
            <a:off x="-15038" y="2298127"/>
            <a:ext cx="9189331" cy="13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47B40DC-A86F-9914-F0D0-6339B5A8B9FB}"/>
              </a:ext>
            </a:extLst>
          </p:cNvPr>
          <p:cNvSpPr txBox="1"/>
          <p:nvPr userDrawn="1"/>
        </p:nvSpPr>
        <p:spPr>
          <a:xfrm>
            <a:off x="6579814" y="4296589"/>
            <a:ext cx="2564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>
                <a:solidFill>
                  <a:srgbClr val="802C4C"/>
                </a:solidFill>
              </a:rPr>
              <a:t>Computer Architecture</a:t>
            </a:r>
            <a:r>
              <a:rPr lang="zh-TW" altLang="en-US" sz="900" b="1">
                <a:solidFill>
                  <a:srgbClr val="802C4C"/>
                </a:solidFill>
              </a:rPr>
              <a:t> </a:t>
            </a:r>
            <a:r>
              <a:rPr lang="en-US" sz="900" b="1">
                <a:solidFill>
                  <a:srgbClr val="802C4C"/>
                </a:solidFill>
              </a:rPr>
              <a:t>and IC Design Lab</a:t>
            </a:r>
          </a:p>
        </p:txBody>
      </p:sp>
    </p:spTree>
    <p:extLst>
      <p:ext uri="{BB962C8B-B14F-4D97-AF65-F5344CB8AC3E}">
        <p14:creationId xmlns:p14="http://schemas.microsoft.com/office/powerpoint/2010/main" val="411188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白色和灰色圖樣">
            <a:extLst>
              <a:ext uri="{FF2B5EF4-FFF2-40B4-BE49-F238E27FC236}">
                <a16:creationId xmlns:a16="http://schemas.microsoft.com/office/drawing/2014/main" id="{AAB3F067-E119-2EAC-0775-B6E84A12F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8747" y="-1"/>
            <a:ext cx="771525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A9121D-353C-DCA6-4BCC-AFEBCF84C89B}"/>
              </a:ext>
            </a:extLst>
          </p:cNvPr>
          <p:cNvSpPr/>
          <p:nvPr userDrawn="1"/>
        </p:nvSpPr>
        <p:spPr>
          <a:xfrm>
            <a:off x="759983" y="4269384"/>
            <a:ext cx="7594413" cy="34289"/>
          </a:xfrm>
          <a:prstGeom prst="rect">
            <a:avLst/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EBE283-55EB-78BC-680A-DAF26E733917}"/>
              </a:ext>
            </a:extLst>
          </p:cNvPr>
          <p:cNvSpPr/>
          <p:nvPr userDrawn="1"/>
        </p:nvSpPr>
        <p:spPr>
          <a:xfrm>
            <a:off x="9421" y="-17146"/>
            <a:ext cx="1535013" cy="51434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03610-5D28-84B6-CE75-AE484737F5B4}"/>
              </a:ext>
            </a:extLst>
          </p:cNvPr>
          <p:cNvSpPr/>
          <p:nvPr userDrawn="1"/>
        </p:nvSpPr>
        <p:spPr>
          <a:xfrm>
            <a:off x="-8" y="4269384"/>
            <a:ext cx="1507533" cy="874115"/>
          </a:xfrm>
          <a:prstGeom prst="rect">
            <a:avLst/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2EB0D90-84DE-5C44-30AE-91DA4F5E16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9963" y="3767573"/>
            <a:ext cx="4008744" cy="529016"/>
          </a:xfrm>
          <a:prstGeom prst="rect">
            <a:avLst/>
          </a:prstGeom>
          <a:noFill/>
        </p:spPr>
        <p:txBody>
          <a:bodyPr spcFirstLastPara="1" wrap="square" lIns="68569" tIns="68569" rIns="68569" bIns="68569" anchor="ctr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>
                <a:latin typeface="AdvOT1ef757c0"/>
              </a:defRPr>
            </a:lvl1pPr>
          </a:lstStyle>
          <a:p>
            <a:pPr marL="0" indent="0" algn="l">
              <a:lnSpc>
                <a:spcPct val="120000"/>
              </a:lnSpc>
            </a:pPr>
            <a:endParaRPr lang="it-IT" sz="1050" b="1" dirty="0">
              <a:solidFill>
                <a:srgbClr val="593D5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522C74-D69F-71EF-976A-0CE11476E98A}"/>
              </a:ext>
            </a:extLst>
          </p:cNvPr>
          <p:cNvSpPr/>
          <p:nvPr/>
        </p:nvSpPr>
        <p:spPr>
          <a:xfrm>
            <a:off x="3" y="1322853"/>
            <a:ext cx="9174279" cy="10173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3E2893-51E9-13BA-02DD-B030717B7087}"/>
              </a:ext>
            </a:extLst>
          </p:cNvPr>
          <p:cNvSpPr/>
          <p:nvPr userDrawn="1"/>
        </p:nvSpPr>
        <p:spPr>
          <a:xfrm>
            <a:off x="-15038" y="2298127"/>
            <a:ext cx="9189331" cy="13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1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692699D-0BCF-7CAA-EAC1-57AC5FF14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4" t="39622" r="28163" b="39893"/>
          <a:stretch/>
        </p:blipFill>
        <p:spPr>
          <a:xfrm>
            <a:off x="6369600" y="28084"/>
            <a:ext cx="2691305" cy="850503"/>
          </a:xfrm>
          <a:prstGeom prst="rect">
            <a:avLst/>
          </a:prstGeom>
        </p:spPr>
      </p:pic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7F7EE711-8381-A3F0-2920-CDEF202FE2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8240" y="1426714"/>
            <a:ext cx="7108088" cy="809625"/>
          </a:xfrm>
        </p:spPr>
        <p:txBody>
          <a:bodyPr anchor="ctr">
            <a:normAutofit/>
          </a:bodyPr>
          <a:lstStyle>
            <a:lvl1pPr marL="114300" indent="0">
              <a:buNone/>
              <a:defRPr sz="2400" b="1">
                <a:solidFill>
                  <a:schemeClr val="bg1"/>
                </a:solidFill>
                <a:latin typeface="AdvOT1ef757c0"/>
              </a:defRPr>
            </a:lvl1pPr>
            <a:lvl2pPr marL="596900" indent="0">
              <a:buNone/>
              <a:defRPr/>
            </a:lvl2pPr>
          </a:lstStyle>
          <a:p>
            <a:pPr lvl="0"/>
            <a:r>
              <a:rPr lang="zh-TW" altLang="en-US" dirty="0"/>
              <a:t>按一下以編輯標題</a:t>
            </a:r>
          </a:p>
        </p:txBody>
      </p:sp>
      <p:sp>
        <p:nvSpPr>
          <p:cNvPr id="20" name="文字版面配置區 18">
            <a:extLst>
              <a:ext uri="{FF2B5EF4-FFF2-40B4-BE49-F238E27FC236}">
                <a16:creationId xmlns:a16="http://schemas.microsoft.com/office/drawing/2014/main" id="{CAF2412A-1CBA-2175-E1B1-BC039DAF18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58240" y="2347291"/>
            <a:ext cx="7108088" cy="396280"/>
          </a:xfrm>
        </p:spPr>
        <p:txBody>
          <a:bodyPr anchor="ctr">
            <a:noAutofit/>
          </a:bodyPr>
          <a:lstStyle>
            <a:lvl1pPr marL="114300" indent="0">
              <a:buNone/>
              <a:defRPr sz="1800" b="1">
                <a:solidFill>
                  <a:schemeClr val="tx2">
                    <a:lumMod val="25000"/>
                  </a:schemeClr>
                </a:solidFill>
                <a:latin typeface="AdvOT1ef757c0"/>
              </a:defRPr>
            </a:lvl1pPr>
            <a:lvl2pPr marL="596900" indent="0">
              <a:buNone/>
              <a:defRPr/>
            </a:lvl2pPr>
          </a:lstStyle>
          <a:p>
            <a:pPr lvl="0"/>
            <a:r>
              <a:rPr lang="zh-TW" altLang="en-US"/>
              <a:t>按一下以編輯子標題</a:t>
            </a:r>
          </a:p>
        </p:txBody>
      </p:sp>
      <p:sp>
        <p:nvSpPr>
          <p:cNvPr id="22" name="文字版面配置區 21">
            <a:extLst>
              <a:ext uri="{FF2B5EF4-FFF2-40B4-BE49-F238E27FC236}">
                <a16:creationId xmlns:a16="http://schemas.microsoft.com/office/drawing/2014/main" id="{B2CFDF25-17C2-59B3-960F-37572580AC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30363" y="4360863"/>
            <a:ext cx="1584325" cy="248751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endParaRPr lang="zh-TW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1549DA23-59AB-7D8F-9E64-25BABC32CCD1}"/>
              </a:ext>
            </a:extLst>
          </p:cNvPr>
          <p:cNvSpPr/>
          <p:nvPr userDrawn="1"/>
        </p:nvSpPr>
        <p:spPr>
          <a:xfrm flipV="1">
            <a:off x="-4595" y="4195436"/>
            <a:ext cx="1508836" cy="37785"/>
          </a:xfrm>
          <a:prstGeom prst="rect">
            <a:avLst/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6" name="圖形 35" descr="處理器 以實心填滿">
            <a:extLst>
              <a:ext uri="{FF2B5EF4-FFF2-40B4-BE49-F238E27FC236}">
                <a16:creationId xmlns:a16="http://schemas.microsoft.com/office/drawing/2014/main" id="{1638B0B4-C46B-9554-B19F-D93779BC32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6579" y="3746283"/>
            <a:ext cx="614580" cy="614580"/>
          </a:xfrm>
          <a:prstGeom prst="rect">
            <a:avLst/>
          </a:prstGeom>
        </p:spPr>
      </p:pic>
      <p:pic>
        <p:nvPicPr>
          <p:cNvPr id="2" name="內容版面配置區 7" descr="竹子和草">
            <a:extLst>
              <a:ext uri="{FF2B5EF4-FFF2-40B4-BE49-F238E27FC236}">
                <a16:creationId xmlns:a16="http://schemas.microsoft.com/office/drawing/2014/main" id="{4748D843-AFAF-1F49-C3E7-841AE69325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7408" y="2347291"/>
            <a:ext cx="3373258" cy="1897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8420868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54089" y="1634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>
                <a:solidFill>
                  <a:srgbClr val="593D53"/>
                </a:solidFill>
                <a:latin typeface="URWPalladioL-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URWPalladioL-Rom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7F47FB4-0E69-4C1F-0746-F80E21A42D5D}"/>
              </a:ext>
            </a:extLst>
          </p:cNvPr>
          <p:cNvSpPr/>
          <p:nvPr userDrawn="1"/>
        </p:nvSpPr>
        <p:spPr>
          <a:xfrm flipH="1">
            <a:off x="448113" y="647955"/>
            <a:ext cx="8695883" cy="88247"/>
          </a:xfrm>
          <a:prstGeom prst="homePlate">
            <a:avLst>
              <a:gd name="adj" fmla="val 89084"/>
            </a:avLst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URWPalladioL-Rom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C75D08-DE12-997B-C9E0-F6A9FF02123C}"/>
              </a:ext>
            </a:extLst>
          </p:cNvPr>
          <p:cNvSpPr/>
          <p:nvPr userDrawn="1"/>
        </p:nvSpPr>
        <p:spPr>
          <a:xfrm>
            <a:off x="-6054" y="4905544"/>
            <a:ext cx="8711188" cy="34836"/>
          </a:xfrm>
          <a:prstGeom prst="rect">
            <a:avLst/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URWPalladioL-Roma"/>
            </a:endParaRPr>
          </a:p>
        </p:txBody>
      </p:sp>
      <p:pic>
        <p:nvPicPr>
          <p:cNvPr id="7" name="圖片 8" descr="校徽.png">
            <a:extLst>
              <a:ext uri="{FF2B5EF4-FFF2-40B4-BE49-F238E27FC236}">
                <a16:creationId xmlns:a16="http://schemas.microsoft.com/office/drawing/2014/main" id="{7BF34C6E-5FEB-EFED-8EB1-EBC44911B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999" t="-2951" r="84569" b="2951"/>
          <a:stretch/>
        </p:blipFill>
        <p:spPr>
          <a:xfrm>
            <a:off x="8472459" y="-41927"/>
            <a:ext cx="636494" cy="689876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88670C5-4471-E36B-9E07-A30FD3DB4B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675" y="939258"/>
            <a:ext cx="4052888" cy="3717925"/>
          </a:xfrm>
        </p:spPr>
        <p:txBody>
          <a:bodyPr/>
          <a:lstStyle>
            <a:lvl1pPr>
              <a:defRPr>
                <a:latin typeface="URWPalladioL-Roma"/>
              </a:defRPr>
            </a:lvl1pPr>
            <a:lvl2pPr>
              <a:defRPr sz="1600">
                <a:latin typeface="URWPalladioL-Roma"/>
              </a:defRPr>
            </a:lvl2pPr>
            <a:lvl3pPr>
              <a:defRPr sz="1400">
                <a:latin typeface="URWPalladioL-Roma"/>
              </a:defRPr>
            </a:lvl3pPr>
            <a:lvl4pPr>
              <a:defRPr sz="1200">
                <a:latin typeface="URWPalladioL-Roma"/>
              </a:defRPr>
            </a:lvl4pPr>
            <a:lvl5pPr>
              <a:defRPr>
                <a:latin typeface="URWPalladioL-Roma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內容版面配置區 10">
            <a:extLst>
              <a:ext uri="{FF2B5EF4-FFF2-40B4-BE49-F238E27FC236}">
                <a16:creationId xmlns:a16="http://schemas.microsoft.com/office/drawing/2014/main" id="{2B2BC87F-FD10-72B8-EA99-0EA45624E1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32583" y="939258"/>
            <a:ext cx="4052888" cy="3717925"/>
          </a:xfrm>
        </p:spPr>
        <p:txBody>
          <a:bodyPr/>
          <a:lstStyle>
            <a:lvl1pPr>
              <a:defRPr>
                <a:latin typeface="URWPalladioL-Roma"/>
              </a:defRPr>
            </a:lvl1pPr>
            <a:lvl2pPr>
              <a:defRPr sz="1600">
                <a:latin typeface="URWPalladioL-Roma"/>
              </a:defRPr>
            </a:lvl2pPr>
            <a:lvl3pPr>
              <a:defRPr sz="1400">
                <a:latin typeface="URWPalladioL-Roma"/>
              </a:defRPr>
            </a:lvl3pPr>
            <a:lvl4pPr>
              <a:defRPr sz="1200">
                <a:latin typeface="URWPalladioL-Roma"/>
              </a:defRPr>
            </a:lvl4pPr>
            <a:lvl5pPr>
              <a:defRPr>
                <a:latin typeface="URWPalladioL-Roma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2782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54089" y="1634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>
                <a:solidFill>
                  <a:srgbClr val="593D53"/>
                </a:solidFill>
                <a:latin typeface="URWPalladioL-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URWPalladioL-Rom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7F47FB4-0E69-4C1F-0746-F80E21A42D5D}"/>
              </a:ext>
            </a:extLst>
          </p:cNvPr>
          <p:cNvSpPr/>
          <p:nvPr userDrawn="1"/>
        </p:nvSpPr>
        <p:spPr>
          <a:xfrm flipH="1">
            <a:off x="448113" y="647955"/>
            <a:ext cx="8695883" cy="88247"/>
          </a:xfrm>
          <a:prstGeom prst="homePlate">
            <a:avLst>
              <a:gd name="adj" fmla="val 89084"/>
            </a:avLst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URWPalladioL-Rom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C75D08-DE12-997B-C9E0-F6A9FF02123C}"/>
              </a:ext>
            </a:extLst>
          </p:cNvPr>
          <p:cNvSpPr/>
          <p:nvPr userDrawn="1"/>
        </p:nvSpPr>
        <p:spPr>
          <a:xfrm>
            <a:off x="-6054" y="4905544"/>
            <a:ext cx="8711188" cy="34836"/>
          </a:xfrm>
          <a:prstGeom prst="rect">
            <a:avLst/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URWPalladioL-Roma"/>
            </a:endParaRPr>
          </a:p>
        </p:txBody>
      </p:sp>
      <p:pic>
        <p:nvPicPr>
          <p:cNvPr id="7" name="圖片 8" descr="校徽.png">
            <a:extLst>
              <a:ext uri="{FF2B5EF4-FFF2-40B4-BE49-F238E27FC236}">
                <a16:creationId xmlns:a16="http://schemas.microsoft.com/office/drawing/2014/main" id="{7BF34C6E-5FEB-EFED-8EB1-EBC44911B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999" t="-2951" r="84569" b="2951"/>
          <a:stretch/>
        </p:blipFill>
        <p:spPr>
          <a:xfrm>
            <a:off x="8472459" y="-41927"/>
            <a:ext cx="636494" cy="689876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88670C5-4471-E36B-9E07-A30FD3DB4B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675" y="939258"/>
            <a:ext cx="8024784" cy="3717925"/>
          </a:xfrm>
        </p:spPr>
        <p:txBody>
          <a:bodyPr/>
          <a:lstStyle>
            <a:lvl1pPr>
              <a:defRPr>
                <a:latin typeface="URWPalladioL-Roma"/>
              </a:defRPr>
            </a:lvl1pPr>
            <a:lvl2pPr>
              <a:defRPr sz="1600">
                <a:latin typeface="URWPalladioL-Roma"/>
              </a:defRPr>
            </a:lvl2pPr>
            <a:lvl3pPr>
              <a:defRPr sz="1400">
                <a:latin typeface="URWPalladioL-Roma"/>
              </a:defRPr>
            </a:lvl3pPr>
            <a:lvl4pPr>
              <a:defRPr sz="1200">
                <a:latin typeface="URWPalladioL-Roma"/>
              </a:defRPr>
            </a:lvl4pPr>
            <a:lvl5pPr>
              <a:defRPr>
                <a:latin typeface="URWPalladioL-Roma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9350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Backgrou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54089" y="1634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>
                <a:solidFill>
                  <a:srgbClr val="593D53"/>
                </a:solidFill>
                <a:latin typeface="URWPalladioL-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URWPalladioL-Rom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7F47FB4-0E69-4C1F-0746-F80E21A42D5D}"/>
              </a:ext>
            </a:extLst>
          </p:cNvPr>
          <p:cNvSpPr/>
          <p:nvPr userDrawn="1"/>
        </p:nvSpPr>
        <p:spPr>
          <a:xfrm flipH="1">
            <a:off x="448113" y="647955"/>
            <a:ext cx="8695883" cy="88247"/>
          </a:xfrm>
          <a:prstGeom prst="homePlate">
            <a:avLst>
              <a:gd name="adj" fmla="val 89084"/>
            </a:avLst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URWPalladioL-Rom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C75D08-DE12-997B-C9E0-F6A9FF02123C}"/>
              </a:ext>
            </a:extLst>
          </p:cNvPr>
          <p:cNvSpPr/>
          <p:nvPr userDrawn="1"/>
        </p:nvSpPr>
        <p:spPr>
          <a:xfrm>
            <a:off x="-6054" y="4905544"/>
            <a:ext cx="8711188" cy="34836"/>
          </a:xfrm>
          <a:prstGeom prst="rect">
            <a:avLst/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URWPalladioL-R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6D461-2BB9-B069-1123-6BAC8A6137F5}"/>
              </a:ext>
            </a:extLst>
          </p:cNvPr>
          <p:cNvSpPr txBox="1"/>
          <p:nvPr userDrawn="1"/>
        </p:nvSpPr>
        <p:spPr>
          <a:xfrm>
            <a:off x="6512505" y="592050"/>
            <a:ext cx="2668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>
                <a:solidFill>
                  <a:schemeClr val="bg1"/>
                </a:solidFill>
                <a:latin typeface="URWPalladioL-Roma"/>
              </a:rPr>
              <a:t>Computer Architecture</a:t>
            </a:r>
            <a:r>
              <a:rPr lang="zh-TW" altLang="en-US" sz="700" b="1">
                <a:solidFill>
                  <a:schemeClr val="bg1"/>
                </a:solidFill>
                <a:latin typeface="URWPalladioL-Roma"/>
              </a:rPr>
              <a:t> </a:t>
            </a:r>
            <a:r>
              <a:rPr lang="en-US" sz="700" b="1">
                <a:solidFill>
                  <a:schemeClr val="bg1"/>
                </a:solidFill>
                <a:latin typeface="URWPalladioL-Roma"/>
              </a:rPr>
              <a:t>and IC Design Lab</a:t>
            </a:r>
          </a:p>
        </p:txBody>
      </p:sp>
      <p:pic>
        <p:nvPicPr>
          <p:cNvPr id="7" name="圖片 8" descr="校徽.png">
            <a:extLst>
              <a:ext uri="{FF2B5EF4-FFF2-40B4-BE49-F238E27FC236}">
                <a16:creationId xmlns:a16="http://schemas.microsoft.com/office/drawing/2014/main" id="{7BF34C6E-5FEB-EFED-8EB1-EBC44911B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999" t="-2951" r="84569" b="2951"/>
          <a:stretch/>
        </p:blipFill>
        <p:spPr>
          <a:xfrm>
            <a:off x="8472459" y="-41927"/>
            <a:ext cx="636494" cy="689876"/>
          </a:xfrm>
          <a:prstGeom prst="rect">
            <a:avLst/>
          </a:prstGeom>
        </p:spPr>
      </p:pic>
      <p:sp>
        <p:nvSpPr>
          <p:cNvPr id="18" name="Google Shape;65;p14">
            <a:extLst>
              <a:ext uri="{FF2B5EF4-FFF2-40B4-BE49-F238E27FC236}">
                <a16:creationId xmlns:a16="http://schemas.microsoft.com/office/drawing/2014/main" id="{B0654582-46BC-87B3-E8C9-368B4F560F9C}"/>
              </a:ext>
            </a:extLst>
          </p:cNvPr>
          <p:cNvSpPr/>
          <p:nvPr userDrawn="1"/>
        </p:nvSpPr>
        <p:spPr>
          <a:xfrm>
            <a:off x="448113" y="6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>
                <a:solidFill>
                  <a:schemeClr val="lt1"/>
                </a:solidFill>
                <a:latin typeface="URWPalladioL-Roma"/>
              </a:rPr>
              <a:t>4 Experiment</a:t>
            </a:r>
            <a:endParaRPr sz="1275" b="0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19" name="Google Shape;65;p14">
            <a:extLst>
              <a:ext uri="{FF2B5EF4-FFF2-40B4-BE49-F238E27FC236}">
                <a16:creationId xmlns:a16="http://schemas.microsoft.com/office/drawing/2014/main" id="{AC04F18A-5DC5-BEE9-26D9-13608B24C485}"/>
              </a:ext>
            </a:extLst>
          </p:cNvPr>
          <p:cNvSpPr/>
          <p:nvPr userDrawn="1"/>
        </p:nvSpPr>
        <p:spPr>
          <a:xfrm>
            <a:off x="298743" y="6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>
                <a:solidFill>
                  <a:schemeClr val="lt1"/>
                </a:solidFill>
                <a:latin typeface="URWPalladioL-Roma"/>
              </a:rPr>
              <a:t>3 Methodology</a:t>
            </a:r>
            <a:endParaRPr sz="1275" b="0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21" name="Google Shape;65;p14">
            <a:extLst>
              <a:ext uri="{FF2B5EF4-FFF2-40B4-BE49-F238E27FC236}">
                <a16:creationId xmlns:a16="http://schemas.microsoft.com/office/drawing/2014/main" id="{A926012D-1BBF-F767-8CAF-B9ED4F5ED3BE}"/>
              </a:ext>
            </a:extLst>
          </p:cNvPr>
          <p:cNvSpPr/>
          <p:nvPr userDrawn="1"/>
        </p:nvSpPr>
        <p:spPr>
          <a:xfrm>
            <a:off x="3" y="6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buNone/>
            </a:pPr>
            <a:r>
              <a:rPr lang="en-US" sz="1275">
                <a:solidFill>
                  <a:schemeClr val="lt1"/>
                </a:solidFill>
                <a:latin typeface="URWPalladioL-Roma"/>
              </a:rPr>
              <a:t>1 Introduction</a:t>
            </a:r>
            <a:endParaRPr sz="1275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20" name="Google Shape;65;p14">
            <a:extLst>
              <a:ext uri="{FF2B5EF4-FFF2-40B4-BE49-F238E27FC236}">
                <a16:creationId xmlns:a16="http://schemas.microsoft.com/office/drawing/2014/main" id="{E2FC5CEC-E63E-210A-4336-5B2D2290ADA4}"/>
              </a:ext>
            </a:extLst>
          </p:cNvPr>
          <p:cNvSpPr/>
          <p:nvPr userDrawn="1"/>
        </p:nvSpPr>
        <p:spPr>
          <a:xfrm>
            <a:off x="158517" y="-9138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buNone/>
            </a:pPr>
            <a:r>
              <a:rPr lang="en-US" sz="1275" dirty="0">
                <a:solidFill>
                  <a:schemeClr val="lt1"/>
                </a:solidFill>
                <a:latin typeface="URWPalladioL-Roma"/>
              </a:rPr>
              <a:t>2 Background</a:t>
            </a:r>
            <a:endParaRPr sz="1275" dirty="0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22" name="內容版面配置區 10">
            <a:extLst>
              <a:ext uri="{FF2B5EF4-FFF2-40B4-BE49-F238E27FC236}">
                <a16:creationId xmlns:a16="http://schemas.microsoft.com/office/drawing/2014/main" id="{18AF1F63-2D2D-1D7B-2386-0A725A0870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675" y="939258"/>
            <a:ext cx="8024784" cy="3717925"/>
          </a:xfrm>
        </p:spPr>
        <p:txBody>
          <a:bodyPr/>
          <a:lstStyle>
            <a:lvl1pPr>
              <a:defRPr>
                <a:latin typeface="URWPalladioL-Roma"/>
              </a:defRPr>
            </a:lvl1pPr>
            <a:lvl2pPr>
              <a:defRPr sz="1600">
                <a:latin typeface="URWPalladioL-Roma"/>
              </a:defRPr>
            </a:lvl2pPr>
            <a:lvl3pPr>
              <a:defRPr sz="1400">
                <a:latin typeface="URWPalladioL-Roma"/>
              </a:defRPr>
            </a:lvl3pPr>
            <a:lvl4pPr>
              <a:defRPr sz="1200">
                <a:latin typeface="URWPalladioL-Roma"/>
              </a:defRPr>
            </a:lvl4pPr>
            <a:lvl5pPr>
              <a:defRPr>
                <a:latin typeface="URWPalladioL-Roma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626419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Metho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54089" y="1634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>
                <a:solidFill>
                  <a:srgbClr val="593D53"/>
                </a:solidFill>
                <a:latin typeface="URWPalladioL-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URWPalladioL-Rom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7F47FB4-0E69-4C1F-0746-F80E21A42D5D}"/>
              </a:ext>
            </a:extLst>
          </p:cNvPr>
          <p:cNvSpPr/>
          <p:nvPr userDrawn="1"/>
        </p:nvSpPr>
        <p:spPr>
          <a:xfrm flipH="1">
            <a:off x="448113" y="647955"/>
            <a:ext cx="8695883" cy="88247"/>
          </a:xfrm>
          <a:prstGeom prst="homePlate">
            <a:avLst>
              <a:gd name="adj" fmla="val 89084"/>
            </a:avLst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URWPalladioL-Rom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C75D08-DE12-997B-C9E0-F6A9FF02123C}"/>
              </a:ext>
            </a:extLst>
          </p:cNvPr>
          <p:cNvSpPr/>
          <p:nvPr userDrawn="1"/>
        </p:nvSpPr>
        <p:spPr>
          <a:xfrm>
            <a:off x="-6054" y="4905544"/>
            <a:ext cx="8711188" cy="34836"/>
          </a:xfrm>
          <a:prstGeom prst="rect">
            <a:avLst/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URWPalladioL-R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7A548-4834-2CCA-37D0-BBA7A239FE40}"/>
              </a:ext>
            </a:extLst>
          </p:cNvPr>
          <p:cNvSpPr txBox="1"/>
          <p:nvPr userDrawn="1"/>
        </p:nvSpPr>
        <p:spPr>
          <a:xfrm>
            <a:off x="6512505" y="592050"/>
            <a:ext cx="2668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>
                <a:solidFill>
                  <a:schemeClr val="bg1"/>
                </a:solidFill>
                <a:latin typeface="URWPalladioL-Roma"/>
              </a:rPr>
              <a:t>Computer Architecture</a:t>
            </a:r>
            <a:r>
              <a:rPr lang="zh-TW" altLang="en-US" sz="700" b="1">
                <a:solidFill>
                  <a:schemeClr val="bg1"/>
                </a:solidFill>
                <a:latin typeface="URWPalladioL-Roma"/>
              </a:rPr>
              <a:t> </a:t>
            </a:r>
            <a:r>
              <a:rPr lang="en-US" sz="700" b="1">
                <a:solidFill>
                  <a:schemeClr val="bg1"/>
                </a:solidFill>
                <a:latin typeface="URWPalladioL-Roma"/>
              </a:rPr>
              <a:t>and IC Design Lab</a:t>
            </a:r>
          </a:p>
        </p:txBody>
      </p:sp>
      <p:pic>
        <p:nvPicPr>
          <p:cNvPr id="7" name="圖片 8" descr="校徽.png">
            <a:extLst>
              <a:ext uri="{FF2B5EF4-FFF2-40B4-BE49-F238E27FC236}">
                <a16:creationId xmlns:a16="http://schemas.microsoft.com/office/drawing/2014/main" id="{94192B3F-5CF6-2A30-D4D1-E501880042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999" t="-2951" r="84569" b="2951"/>
          <a:stretch/>
        </p:blipFill>
        <p:spPr>
          <a:xfrm>
            <a:off x="8472459" y="-41927"/>
            <a:ext cx="636494" cy="689876"/>
          </a:xfrm>
          <a:prstGeom prst="rect">
            <a:avLst/>
          </a:prstGeom>
        </p:spPr>
      </p:pic>
      <p:sp>
        <p:nvSpPr>
          <p:cNvPr id="11" name="Google Shape;65;p14">
            <a:extLst>
              <a:ext uri="{FF2B5EF4-FFF2-40B4-BE49-F238E27FC236}">
                <a16:creationId xmlns:a16="http://schemas.microsoft.com/office/drawing/2014/main" id="{AA12759C-37C7-57D1-988C-01C5FAFC3A31}"/>
              </a:ext>
            </a:extLst>
          </p:cNvPr>
          <p:cNvSpPr/>
          <p:nvPr userDrawn="1"/>
        </p:nvSpPr>
        <p:spPr>
          <a:xfrm>
            <a:off x="448113" y="6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>
                <a:solidFill>
                  <a:schemeClr val="lt1"/>
                </a:solidFill>
                <a:latin typeface="URWPalladioL-Roma"/>
              </a:rPr>
              <a:t>4 Experiment</a:t>
            </a:r>
            <a:endParaRPr sz="1275" b="0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14" name="Google Shape;65;p14">
            <a:extLst>
              <a:ext uri="{FF2B5EF4-FFF2-40B4-BE49-F238E27FC236}">
                <a16:creationId xmlns:a16="http://schemas.microsoft.com/office/drawing/2014/main" id="{074F4BBE-DAD8-4F09-D8C2-86C58AA950BD}"/>
              </a:ext>
            </a:extLst>
          </p:cNvPr>
          <p:cNvSpPr/>
          <p:nvPr userDrawn="1"/>
        </p:nvSpPr>
        <p:spPr>
          <a:xfrm>
            <a:off x="3" y="6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buNone/>
            </a:pPr>
            <a:r>
              <a:rPr lang="en-US" sz="1275" dirty="0">
                <a:solidFill>
                  <a:schemeClr val="lt1"/>
                </a:solidFill>
                <a:latin typeface="URWPalladioL-Roma"/>
              </a:rPr>
              <a:t>1 Introduction</a:t>
            </a:r>
            <a:endParaRPr sz="1275" dirty="0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13" name="Google Shape;65;p14">
            <a:extLst>
              <a:ext uri="{FF2B5EF4-FFF2-40B4-BE49-F238E27FC236}">
                <a16:creationId xmlns:a16="http://schemas.microsoft.com/office/drawing/2014/main" id="{A431DD8B-A35A-61FF-C48B-5ACB046A825E}"/>
              </a:ext>
            </a:extLst>
          </p:cNvPr>
          <p:cNvSpPr/>
          <p:nvPr userDrawn="1"/>
        </p:nvSpPr>
        <p:spPr>
          <a:xfrm>
            <a:off x="149373" y="-9138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>
                <a:solidFill>
                  <a:schemeClr val="lt1"/>
                </a:solidFill>
                <a:latin typeface="URWPalladioL-Roma"/>
              </a:rPr>
              <a:t>2 Background</a:t>
            </a:r>
            <a:endParaRPr sz="1275" b="0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12" name="Google Shape;65;p14">
            <a:extLst>
              <a:ext uri="{FF2B5EF4-FFF2-40B4-BE49-F238E27FC236}">
                <a16:creationId xmlns:a16="http://schemas.microsoft.com/office/drawing/2014/main" id="{C315D7C7-DD26-BCA0-39B7-70F15F4021BC}"/>
              </a:ext>
            </a:extLst>
          </p:cNvPr>
          <p:cNvSpPr/>
          <p:nvPr userDrawn="1"/>
        </p:nvSpPr>
        <p:spPr>
          <a:xfrm>
            <a:off x="289599" y="-9138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buNone/>
            </a:pPr>
            <a:r>
              <a:rPr lang="en-US" sz="1275">
                <a:solidFill>
                  <a:schemeClr val="lt1"/>
                </a:solidFill>
                <a:latin typeface="URWPalladioL-Roma"/>
              </a:rPr>
              <a:t>3 Methodology</a:t>
            </a:r>
            <a:endParaRPr sz="1275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16" name="內容版面配置區 10">
            <a:extLst>
              <a:ext uri="{FF2B5EF4-FFF2-40B4-BE49-F238E27FC236}">
                <a16:creationId xmlns:a16="http://schemas.microsoft.com/office/drawing/2014/main" id="{86800D8D-0490-840C-B321-272B0346B6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675" y="939258"/>
            <a:ext cx="8024784" cy="3717925"/>
          </a:xfrm>
        </p:spPr>
        <p:txBody>
          <a:bodyPr/>
          <a:lstStyle>
            <a:lvl1pPr>
              <a:defRPr>
                <a:latin typeface="URWPalladioL-Roma"/>
              </a:defRPr>
            </a:lvl1pPr>
            <a:lvl2pPr>
              <a:defRPr sz="1600">
                <a:latin typeface="URWPalladioL-Roma"/>
              </a:defRPr>
            </a:lvl2pPr>
            <a:lvl3pPr>
              <a:defRPr sz="1400">
                <a:latin typeface="URWPalladioL-Roma"/>
              </a:defRPr>
            </a:lvl3pPr>
            <a:lvl4pPr>
              <a:defRPr sz="1200">
                <a:latin typeface="URWPalladioL-Roma"/>
              </a:defRPr>
            </a:lvl4pPr>
            <a:lvl5pPr>
              <a:defRPr>
                <a:latin typeface="URWPalladioL-Roma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24946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Experim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54089" y="1634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>
                <a:solidFill>
                  <a:srgbClr val="593D53"/>
                </a:solidFill>
                <a:latin typeface="URWPalladioL-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URWPalladioL-Rom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7F47FB4-0E69-4C1F-0746-F80E21A42D5D}"/>
              </a:ext>
            </a:extLst>
          </p:cNvPr>
          <p:cNvSpPr/>
          <p:nvPr userDrawn="1"/>
        </p:nvSpPr>
        <p:spPr>
          <a:xfrm flipH="1">
            <a:off x="448113" y="647955"/>
            <a:ext cx="8695883" cy="88247"/>
          </a:xfrm>
          <a:prstGeom prst="homePlate">
            <a:avLst>
              <a:gd name="adj" fmla="val 89084"/>
            </a:avLst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URWPalladioL-Rom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C75D08-DE12-997B-C9E0-F6A9FF02123C}"/>
              </a:ext>
            </a:extLst>
          </p:cNvPr>
          <p:cNvSpPr/>
          <p:nvPr userDrawn="1"/>
        </p:nvSpPr>
        <p:spPr>
          <a:xfrm>
            <a:off x="-6054" y="4905544"/>
            <a:ext cx="8711188" cy="34836"/>
          </a:xfrm>
          <a:prstGeom prst="rect">
            <a:avLst/>
          </a:prstGeom>
          <a:solidFill>
            <a:srgbClr val="802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URWPalladioL-R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1CCBF-4368-54AB-9926-4AEE55F4B614}"/>
              </a:ext>
            </a:extLst>
          </p:cNvPr>
          <p:cNvSpPr txBox="1"/>
          <p:nvPr userDrawn="1"/>
        </p:nvSpPr>
        <p:spPr>
          <a:xfrm>
            <a:off x="6512505" y="592050"/>
            <a:ext cx="2668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>
                <a:solidFill>
                  <a:schemeClr val="bg1"/>
                </a:solidFill>
                <a:latin typeface="URWPalladioL-Roma"/>
              </a:rPr>
              <a:t>Computer Architecture</a:t>
            </a:r>
            <a:r>
              <a:rPr lang="zh-TW" altLang="en-US" sz="700" b="1">
                <a:solidFill>
                  <a:schemeClr val="bg1"/>
                </a:solidFill>
                <a:latin typeface="URWPalladioL-Roma"/>
              </a:rPr>
              <a:t> </a:t>
            </a:r>
            <a:r>
              <a:rPr lang="en-US" sz="700" b="1">
                <a:solidFill>
                  <a:schemeClr val="bg1"/>
                </a:solidFill>
                <a:latin typeface="URWPalladioL-Roma"/>
              </a:rPr>
              <a:t>and IC Design Lab</a:t>
            </a:r>
          </a:p>
        </p:txBody>
      </p:sp>
      <p:pic>
        <p:nvPicPr>
          <p:cNvPr id="7" name="圖片 8" descr="校徽.png">
            <a:extLst>
              <a:ext uri="{FF2B5EF4-FFF2-40B4-BE49-F238E27FC236}">
                <a16:creationId xmlns:a16="http://schemas.microsoft.com/office/drawing/2014/main" id="{059F4D25-2428-2743-AB1B-E0B165665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999" t="-2951" r="84569" b="2951"/>
          <a:stretch/>
        </p:blipFill>
        <p:spPr>
          <a:xfrm>
            <a:off x="8472459" y="-41927"/>
            <a:ext cx="636494" cy="689876"/>
          </a:xfrm>
          <a:prstGeom prst="rect">
            <a:avLst/>
          </a:prstGeom>
        </p:spPr>
      </p:pic>
      <p:sp>
        <p:nvSpPr>
          <p:cNvPr id="10" name="Google Shape;65;p14">
            <a:extLst>
              <a:ext uri="{FF2B5EF4-FFF2-40B4-BE49-F238E27FC236}">
                <a16:creationId xmlns:a16="http://schemas.microsoft.com/office/drawing/2014/main" id="{728B0C92-4C65-01C3-F4B5-343037161098}"/>
              </a:ext>
            </a:extLst>
          </p:cNvPr>
          <p:cNvSpPr/>
          <p:nvPr userDrawn="1"/>
        </p:nvSpPr>
        <p:spPr>
          <a:xfrm>
            <a:off x="3" y="6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buNone/>
            </a:pPr>
            <a:r>
              <a:rPr lang="en-US" sz="1275">
                <a:solidFill>
                  <a:schemeClr val="lt1"/>
                </a:solidFill>
                <a:latin typeface="URWPalladioL-Roma"/>
              </a:rPr>
              <a:t>1 Introduction</a:t>
            </a:r>
            <a:endParaRPr sz="1275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8BACF842-F938-6137-8DE7-6FA0BC34D78F}"/>
              </a:ext>
            </a:extLst>
          </p:cNvPr>
          <p:cNvSpPr/>
          <p:nvPr userDrawn="1"/>
        </p:nvSpPr>
        <p:spPr>
          <a:xfrm>
            <a:off x="149373" y="6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>
                <a:solidFill>
                  <a:schemeClr val="lt1"/>
                </a:solidFill>
                <a:latin typeface="URWPalladioL-Roma"/>
              </a:rPr>
              <a:t>2 Background</a:t>
            </a:r>
            <a:endParaRPr sz="1275" b="0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E1350D9B-2CE9-DBC2-4E87-389849FC0781}"/>
              </a:ext>
            </a:extLst>
          </p:cNvPr>
          <p:cNvSpPr/>
          <p:nvPr userDrawn="1"/>
        </p:nvSpPr>
        <p:spPr>
          <a:xfrm>
            <a:off x="298743" y="6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0">
                <a:solidFill>
                  <a:schemeClr val="lt1"/>
                </a:solidFill>
                <a:latin typeface="URWPalladioL-Roma"/>
              </a:rPr>
              <a:t>3 Methodology</a:t>
            </a:r>
            <a:endParaRPr sz="1275" b="0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24F988A1-8CB8-6FA5-A8C1-E441C4A0689C}"/>
              </a:ext>
            </a:extLst>
          </p:cNvPr>
          <p:cNvSpPr/>
          <p:nvPr userDrawn="1"/>
        </p:nvSpPr>
        <p:spPr>
          <a:xfrm>
            <a:off x="448113" y="-9138"/>
            <a:ext cx="1721100" cy="278559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buNone/>
            </a:pPr>
            <a:r>
              <a:rPr lang="en-US" sz="1275">
                <a:solidFill>
                  <a:schemeClr val="lt1"/>
                </a:solidFill>
                <a:latin typeface="URWPalladioL-Roma"/>
              </a:rPr>
              <a:t>4 Experiment</a:t>
            </a:r>
            <a:endParaRPr sz="1275">
              <a:solidFill>
                <a:schemeClr val="lt1"/>
              </a:solidFill>
              <a:latin typeface="URWPalladioL-Roma"/>
            </a:endParaRPr>
          </a:p>
        </p:txBody>
      </p:sp>
      <p:sp>
        <p:nvSpPr>
          <p:cNvPr id="12" name="內容版面配置區 10">
            <a:extLst>
              <a:ext uri="{FF2B5EF4-FFF2-40B4-BE49-F238E27FC236}">
                <a16:creationId xmlns:a16="http://schemas.microsoft.com/office/drawing/2014/main" id="{1F2C099D-A9F0-143C-74EC-2F46582170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675" y="939258"/>
            <a:ext cx="8024784" cy="3717925"/>
          </a:xfrm>
        </p:spPr>
        <p:txBody>
          <a:bodyPr/>
          <a:lstStyle>
            <a:lvl1pPr>
              <a:defRPr>
                <a:latin typeface="URWPalladioL-Roma"/>
              </a:defRPr>
            </a:lvl1pPr>
            <a:lvl2pPr>
              <a:defRPr sz="1600">
                <a:latin typeface="URWPalladioL-Roma"/>
              </a:defRPr>
            </a:lvl2pPr>
            <a:lvl3pPr>
              <a:defRPr sz="1400">
                <a:latin typeface="URWPalladioL-Roma"/>
              </a:defRPr>
            </a:lvl3pPr>
            <a:lvl4pPr>
              <a:defRPr sz="1200">
                <a:latin typeface="URWPalladioL-Roma"/>
              </a:defRPr>
            </a:lvl4pPr>
            <a:lvl5pPr>
              <a:defRPr>
                <a:latin typeface="URWPalladioL-Roma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008408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"/>
          <p:cNvSpPr txBox="1">
            <a:spLocks noGrp="1"/>
          </p:cNvSpPr>
          <p:nvPr>
            <p:ph type="title"/>
          </p:nvPr>
        </p:nvSpPr>
        <p:spPr>
          <a:xfrm>
            <a:off x="354089" y="16349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 b="1">
                <a:solidFill>
                  <a:srgbClr val="593D5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5"/>
          <p:cNvSpPr/>
          <p:nvPr/>
        </p:nvSpPr>
        <p:spPr>
          <a:xfrm flipH="1">
            <a:off x="448113" y="647955"/>
            <a:ext cx="8695883" cy="88247"/>
          </a:xfrm>
          <a:prstGeom prst="homePlate">
            <a:avLst>
              <a:gd name="adj" fmla="val 89084"/>
            </a:avLst>
          </a:prstGeom>
          <a:solidFill>
            <a:srgbClr val="802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"/>
          <p:cNvSpPr/>
          <p:nvPr/>
        </p:nvSpPr>
        <p:spPr>
          <a:xfrm>
            <a:off x="-6054" y="4905544"/>
            <a:ext cx="8711188" cy="34836"/>
          </a:xfrm>
          <a:prstGeom prst="rect">
            <a:avLst/>
          </a:prstGeom>
          <a:solidFill>
            <a:srgbClr val="802C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5" descr="校徽.png"/>
          <p:cNvPicPr preferRelativeResize="0"/>
          <p:nvPr/>
        </p:nvPicPr>
        <p:blipFill rotWithShape="1">
          <a:blip r:embed="rId2">
            <a:alphaModFix/>
          </a:blip>
          <a:srcRect l="999" t="-2951" r="84569" b="2951"/>
          <a:stretch/>
        </p:blipFill>
        <p:spPr>
          <a:xfrm>
            <a:off x="8472459" y="-41927"/>
            <a:ext cx="636494" cy="6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47675" y="939258"/>
            <a:ext cx="4052888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632583" y="939258"/>
            <a:ext cx="4052888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0022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4" r:id="rId2"/>
    <p:sldLayoutId id="2147483665" r:id="rId3"/>
    <p:sldLayoutId id="2147483660" r:id="rId4"/>
    <p:sldLayoutId id="2147483667" r:id="rId5"/>
    <p:sldLayoutId id="2147483666" r:id="rId6"/>
    <p:sldLayoutId id="2147483661" r:id="rId7"/>
    <p:sldLayoutId id="2147483662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0.png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EBF691-721C-2ED2-7403-588F0C3F01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</a:t>
            </a:fld>
            <a:endParaRPr lang="zh-TW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5100476-C5EF-5A28-BE2A-9AA987C243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814439F-1CB1-EF43-9D98-B5264F2C3F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sz="2400" dirty="0">
                <a:ea typeface="微軟正黑體"/>
              </a:rPr>
              <a:t>CNN accelerator system for recognition of Echocardiographic Images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B5C0CD3-8932-634C-23B5-8D8FD515D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bowling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8395F3A-7729-22DD-70AA-82C350CBF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06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41c9e5db6_0_24"/>
          <p:cNvSpPr txBox="1">
            <a:spLocks noGrp="1"/>
          </p:cNvSpPr>
          <p:nvPr>
            <p:ph type="title"/>
          </p:nvPr>
        </p:nvSpPr>
        <p:spPr>
          <a:xfrm>
            <a:off x="354089" y="16349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URWPalladioL-Roma"/>
              </a:rPr>
              <a:t>DMA</a:t>
            </a:r>
            <a:endParaRPr dirty="0">
              <a:latin typeface="URWPalladioL-Roma"/>
            </a:endParaRPr>
          </a:p>
        </p:txBody>
      </p:sp>
      <p:sp>
        <p:nvSpPr>
          <p:cNvPr id="168" name="Google Shape;168;g3141c9e5db6_0_24"/>
          <p:cNvSpPr/>
          <p:nvPr/>
        </p:nvSpPr>
        <p:spPr>
          <a:xfrm>
            <a:off x="7837850" y="828850"/>
            <a:ext cx="731400" cy="7314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DMA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g3141c9e5db6_0_24"/>
          <p:cNvSpPr txBox="1"/>
          <p:nvPr/>
        </p:nvSpPr>
        <p:spPr>
          <a:xfrm>
            <a:off x="610125" y="974400"/>
            <a:ext cx="8264700" cy="3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URWPalladioL-Roma"/>
                <a:ea typeface="Georgia"/>
                <a:cs typeface="Georgia"/>
                <a:sym typeface="Georgia"/>
              </a:rPr>
              <a:t>DMA register</a:t>
            </a:r>
            <a:endParaRPr sz="2000" dirty="0"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URWPalladioL-Roma"/>
                <a:ea typeface="Georgia"/>
                <a:cs typeface="Georgia"/>
                <a:sym typeface="Georgia"/>
              </a:rPr>
              <a:t>●  Offloads the CPU</a:t>
            </a:r>
            <a:endParaRPr sz="1600" dirty="0"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URWPalladioL-Rom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</a:t>
            </a: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-  DMA takes over these data transfer tasks, allowing the CPU to focus on control and coordination   </a:t>
            </a:r>
            <a:endParaRPr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     tasks without being burdened by memory operations.</a:t>
            </a:r>
            <a:endParaRPr sz="1600" dirty="0"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●  Accelerates Data Transfer</a:t>
            </a:r>
            <a:endParaRPr sz="1600"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URWPalladioL-Rom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</a:t>
            </a: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-  DMA enables fast and direct data transfers between external memory and on-chip SRAMs, ensuring </a:t>
            </a:r>
            <a:endParaRPr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     that the accelerator's compute units are not idle waiting for data.</a:t>
            </a:r>
            <a:endParaRPr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●  Reduces Latency and Bandwidth Bottlenecks</a:t>
            </a:r>
            <a:endParaRPr sz="1600"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 </a:t>
            </a: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-  By managing data movement directly, DMA can optimize data paths and minimize latency, it helps </a:t>
            </a:r>
            <a:endParaRPr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     reduce the impact of transmission bandwidth limitations.</a:t>
            </a:r>
            <a:endParaRPr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●  Supports Continuous Data Flow</a:t>
            </a:r>
            <a:endParaRPr sz="1600"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 </a:t>
            </a: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-  Preload data into input buffers while computation is ongoing, which can maintain a continuous </a:t>
            </a:r>
            <a:endParaRPr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     data flow enhancing overall throughput and reducing idle time in the processing pipeline.</a:t>
            </a:r>
            <a:endParaRPr sz="1500"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/>
          <p:nvPr/>
        </p:nvSpPr>
        <p:spPr>
          <a:xfrm>
            <a:off x="1871125" y="819875"/>
            <a:ext cx="4003200" cy="40422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"/>
          <p:cNvSpPr txBox="1">
            <a:spLocks noGrp="1"/>
          </p:cNvSpPr>
          <p:nvPr>
            <p:ph type="title"/>
          </p:nvPr>
        </p:nvSpPr>
        <p:spPr>
          <a:xfrm>
            <a:off x="354089" y="16349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URWPalladioL-Roma"/>
              </a:rPr>
              <a:t>Accelerator Overview</a:t>
            </a:r>
            <a:endParaRPr dirty="0">
              <a:latin typeface="URWPalladioL-Roma"/>
            </a:endParaRPr>
          </a:p>
        </p:txBody>
      </p:sp>
      <p:sp>
        <p:nvSpPr>
          <p:cNvPr id="120" name="Google Shape;120;p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1030600" y="2514600"/>
            <a:ext cx="731400" cy="7314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DMA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129475" y="1510450"/>
            <a:ext cx="274200" cy="27432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eorgia"/>
                <a:ea typeface="Georgia"/>
                <a:cs typeface="Georgia"/>
                <a:sym typeface="Georgia"/>
              </a:rPr>
              <a:t>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eorgia"/>
                <a:ea typeface="Georgia"/>
                <a:cs typeface="Georgia"/>
                <a:sym typeface="Georgia"/>
              </a:rPr>
              <a:t>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eorgia"/>
                <a:ea typeface="Georgia"/>
                <a:cs typeface="Georgia"/>
                <a:sym typeface="Georgia"/>
              </a:rPr>
              <a:t>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Georgia"/>
                <a:ea typeface="Georgia"/>
                <a:cs typeface="Georgia"/>
                <a:sym typeface="Georgia"/>
              </a:rPr>
              <a:t>M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544675" y="1144750"/>
            <a:ext cx="362100" cy="3474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p2"/>
          <p:cNvCxnSpPr>
            <a:stCxn id="123" idx="2"/>
            <a:endCxn id="122" idx="3"/>
          </p:cNvCxnSpPr>
          <p:nvPr/>
        </p:nvCxnSpPr>
        <p:spPr>
          <a:xfrm rot="10800000">
            <a:off x="403600" y="2882050"/>
            <a:ext cx="23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25" name="Google Shape;125;p2"/>
          <p:cNvCxnSpPr>
            <a:stCxn id="121" idx="1"/>
            <a:endCxn id="123" idx="6"/>
          </p:cNvCxnSpPr>
          <p:nvPr/>
        </p:nvCxnSpPr>
        <p:spPr>
          <a:xfrm flipH="1">
            <a:off x="816400" y="2880300"/>
            <a:ext cx="2142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26" name="Google Shape;126;p2"/>
          <p:cNvSpPr txBox="1"/>
          <p:nvPr/>
        </p:nvSpPr>
        <p:spPr>
          <a:xfrm>
            <a:off x="344725" y="819875"/>
            <a:ext cx="91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AXI bus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2084113" y="2607700"/>
            <a:ext cx="731400" cy="548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2211438" y="2733150"/>
            <a:ext cx="731400" cy="548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Georgia"/>
                <a:ea typeface="Georgia"/>
                <a:cs typeface="Georgia"/>
                <a:sym typeface="Georgia"/>
              </a:rPr>
              <a:t>Weight</a:t>
            </a:r>
            <a:endParaRPr sz="11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Georgia"/>
                <a:ea typeface="Georgia"/>
                <a:cs typeface="Georgia"/>
                <a:sym typeface="Georgia"/>
              </a:rPr>
              <a:t>SRAM</a:t>
            </a: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9" name="Google Shape;129;p2"/>
          <p:cNvCxnSpPr>
            <a:stCxn id="127" idx="1"/>
            <a:endCxn id="121" idx="3"/>
          </p:cNvCxnSpPr>
          <p:nvPr/>
        </p:nvCxnSpPr>
        <p:spPr>
          <a:xfrm rot="10800000">
            <a:off x="1761913" y="2880250"/>
            <a:ext cx="3222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30" name="Google Shape;130;p2"/>
          <p:cNvSpPr/>
          <p:nvPr/>
        </p:nvSpPr>
        <p:spPr>
          <a:xfrm>
            <a:off x="2084113" y="1281213"/>
            <a:ext cx="731400" cy="548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2211438" y="1406663"/>
            <a:ext cx="731400" cy="548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Georgia"/>
                <a:ea typeface="Georgia"/>
                <a:cs typeface="Georgia"/>
                <a:sym typeface="Georgia"/>
              </a:rPr>
              <a:t>Input</a:t>
            </a:r>
            <a:endParaRPr sz="11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Georgia"/>
                <a:ea typeface="Georgia"/>
                <a:cs typeface="Georgia"/>
                <a:sym typeface="Georgia"/>
              </a:rPr>
              <a:t>SRAM</a:t>
            </a: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2084113" y="3808725"/>
            <a:ext cx="731400" cy="548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2211438" y="3934175"/>
            <a:ext cx="731400" cy="548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Georgia"/>
                <a:ea typeface="Georgia"/>
                <a:cs typeface="Georgia"/>
                <a:sym typeface="Georgia"/>
              </a:rPr>
              <a:t>Output</a:t>
            </a:r>
            <a:endParaRPr sz="11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Georgia"/>
                <a:ea typeface="Georgia"/>
                <a:cs typeface="Georgia"/>
                <a:sym typeface="Georgia"/>
              </a:rPr>
              <a:t>SRAM</a:t>
            </a: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4" name="Google Shape;134;p2"/>
          <p:cNvCxnSpPr>
            <a:stCxn id="121" idx="0"/>
            <a:endCxn id="130" idx="1"/>
          </p:cNvCxnSpPr>
          <p:nvPr/>
        </p:nvCxnSpPr>
        <p:spPr>
          <a:xfrm rot="-5400000">
            <a:off x="1260700" y="1691100"/>
            <a:ext cx="959100" cy="687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35" name="Google Shape;135;p2"/>
          <p:cNvCxnSpPr>
            <a:stCxn id="121" idx="2"/>
            <a:endCxn id="132" idx="1"/>
          </p:cNvCxnSpPr>
          <p:nvPr/>
        </p:nvCxnSpPr>
        <p:spPr>
          <a:xfrm rot="-5400000" flipH="1">
            <a:off x="1321750" y="3320550"/>
            <a:ext cx="837000" cy="687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36" name="Google Shape;136;p2"/>
          <p:cNvSpPr/>
          <p:nvPr/>
        </p:nvSpPr>
        <p:spPr>
          <a:xfrm>
            <a:off x="3107050" y="992975"/>
            <a:ext cx="2604300" cy="36960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"/>
          <p:cNvSpPr txBox="1"/>
          <p:nvPr/>
        </p:nvSpPr>
        <p:spPr>
          <a:xfrm>
            <a:off x="3788050" y="967325"/>
            <a:ext cx="17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Convolution Unit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3480525" y="1484225"/>
            <a:ext cx="2026800" cy="393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Input Buffer</a:t>
            </a:r>
            <a:endParaRPr sz="900" b="1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9" name="Google Shape;139;p2"/>
          <p:cNvCxnSpPr>
            <a:stCxn id="138" idx="1"/>
            <a:endCxn id="131" idx="3"/>
          </p:cNvCxnSpPr>
          <p:nvPr/>
        </p:nvCxnSpPr>
        <p:spPr>
          <a:xfrm rot="10800000">
            <a:off x="2942925" y="1681025"/>
            <a:ext cx="53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40" name="Google Shape;140;p2"/>
          <p:cNvSpPr/>
          <p:nvPr/>
        </p:nvSpPr>
        <p:spPr>
          <a:xfrm>
            <a:off x="3503350" y="4011725"/>
            <a:ext cx="2026800" cy="393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Output Buffer</a:t>
            </a:r>
            <a:endParaRPr sz="900" b="1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1" name="Google Shape;141;p2"/>
          <p:cNvCxnSpPr>
            <a:stCxn id="140" idx="1"/>
            <a:endCxn id="133" idx="3"/>
          </p:cNvCxnSpPr>
          <p:nvPr/>
        </p:nvCxnSpPr>
        <p:spPr>
          <a:xfrm rot="10800000">
            <a:off x="2942950" y="4208525"/>
            <a:ext cx="56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42" name="Google Shape;142;p2"/>
          <p:cNvCxnSpPr>
            <a:stCxn id="143" idx="1"/>
          </p:cNvCxnSpPr>
          <p:nvPr/>
        </p:nvCxnSpPr>
        <p:spPr>
          <a:xfrm rot="10800000">
            <a:off x="2802000" y="3007500"/>
            <a:ext cx="48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43" name="Google Shape;143;p2"/>
          <p:cNvSpPr/>
          <p:nvPr/>
        </p:nvSpPr>
        <p:spPr>
          <a:xfrm>
            <a:off x="3288900" y="2192700"/>
            <a:ext cx="444000" cy="1629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3046075" y="2667725"/>
            <a:ext cx="97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Buffer</a:t>
            </a:r>
            <a:endParaRPr/>
          </a:p>
        </p:txBody>
      </p:sp>
      <p:sp>
        <p:nvSpPr>
          <p:cNvPr id="145" name="Google Shape;145;p2"/>
          <p:cNvSpPr/>
          <p:nvPr/>
        </p:nvSpPr>
        <p:spPr>
          <a:xfrm>
            <a:off x="3973063" y="2135663"/>
            <a:ext cx="274200" cy="274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4379363" y="2135663"/>
            <a:ext cx="274200" cy="274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5300038" y="2135663"/>
            <a:ext cx="274200" cy="274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3973038" y="2549213"/>
            <a:ext cx="274200" cy="274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4379375" y="2549213"/>
            <a:ext cx="274200" cy="274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5300038" y="2549213"/>
            <a:ext cx="274200" cy="274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3973038" y="3479663"/>
            <a:ext cx="274200" cy="274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4356813" y="3479663"/>
            <a:ext cx="274200" cy="274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5300038" y="3479663"/>
            <a:ext cx="274200" cy="274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4702463" y="2048256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. . . </a:t>
            </a:r>
            <a:endParaRPr/>
          </a:p>
        </p:txBody>
      </p:sp>
      <p:sp>
        <p:nvSpPr>
          <p:cNvPr id="155" name="Google Shape;155;p2"/>
          <p:cNvSpPr txBox="1"/>
          <p:nvPr/>
        </p:nvSpPr>
        <p:spPr>
          <a:xfrm>
            <a:off x="4700016" y="2459736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. . . </a:t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4690872" y="338328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. . . </a:t>
            </a:r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3835791" y="2733161"/>
            <a:ext cx="5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4219566" y="2733161"/>
            <a:ext cx="5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5162791" y="2733161"/>
            <a:ext cx="5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404025" y="2733150"/>
            <a:ext cx="91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.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.</a:t>
            </a:r>
            <a:endParaRPr sz="12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p2"/>
          <p:cNvSpPr txBox="1"/>
          <p:nvPr/>
        </p:nvSpPr>
        <p:spPr>
          <a:xfrm>
            <a:off x="5928725" y="876375"/>
            <a:ext cx="3697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Edge Computing Purpose Accelerator:</a:t>
            </a:r>
            <a:endParaRPr sz="2000" dirty="0">
              <a:latin typeface="URWPalladioL-Rom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5851475" y="1651775"/>
            <a:ext cx="3812400" cy="287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URWPalladioL-Roma"/>
                <a:ea typeface="Georgia"/>
                <a:cs typeface="Georgia"/>
                <a:sym typeface="Georgia"/>
              </a:rPr>
              <a:t>●  </a:t>
            </a:r>
            <a:r>
              <a:rPr lang="en-US" sz="1600" dirty="0" err="1">
                <a:latin typeface="URWPalladioL-Roma"/>
                <a:ea typeface="Georgia"/>
                <a:cs typeface="Georgia"/>
                <a:sym typeface="Georgia"/>
              </a:rPr>
              <a:t>Depthwise</a:t>
            </a:r>
            <a:r>
              <a:rPr lang="en-US" sz="1600" dirty="0">
                <a:latin typeface="URWPalladioL-Roma"/>
                <a:ea typeface="Georgia"/>
                <a:cs typeface="Georgia"/>
                <a:sym typeface="Georgia"/>
              </a:rPr>
              <a:t>-Separable Convolution</a:t>
            </a:r>
            <a:endParaRPr sz="1600" dirty="0"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●  Performance Expectations</a:t>
            </a:r>
            <a:endParaRPr sz="1600"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URWPalladioL-Rom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</a:t>
            </a: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-  Target frequency: at least </a:t>
            </a:r>
            <a:r>
              <a:rPr lang="en-US" dirty="0">
                <a:solidFill>
                  <a:schemeClr val="dk1"/>
                </a:solidFill>
                <a:latin typeface="URWPalladioL-Roma"/>
              </a:rPr>
              <a:t>100 </a:t>
            </a: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MHz</a:t>
            </a:r>
            <a:endParaRPr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 </a:t>
            </a: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-  Optimized for inference tasks only </a:t>
            </a:r>
            <a:endParaRPr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●  Compute array</a:t>
            </a:r>
            <a:endParaRPr sz="1600"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 </a:t>
            </a: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-  Utilizes a 16x16 processing systolic </a:t>
            </a:r>
            <a:endParaRPr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     array </a:t>
            </a:r>
            <a:endParaRPr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●  prefer to use 64-bits bus and </a:t>
            </a:r>
            <a:endParaRPr sz="1600"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   SRAMs</a:t>
            </a:r>
            <a:endParaRPr sz="1600"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  </a:t>
            </a:r>
            <a:r>
              <a:rPr lang="en-US" dirty="0">
                <a:solidFill>
                  <a:schemeClr val="dk1"/>
                </a:solidFill>
                <a:latin typeface="URWPalladioL-Roma"/>
                <a:ea typeface="Georgia"/>
                <a:cs typeface="Georgia"/>
                <a:sym typeface="Georgia"/>
              </a:rPr>
              <a:t>-  Accelerate by DMA</a:t>
            </a:r>
            <a:endParaRPr sz="1500" dirty="0">
              <a:solidFill>
                <a:schemeClr val="dk1"/>
              </a:solidFill>
              <a:latin typeface="URWPalladioL-Rom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B801-9C1B-4CC3-733B-705573193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01E838-1DA2-37F3-3830-CE858CA2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Accelerator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16AB9D6-7151-95D4-0822-E0F3F8B3A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12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7E6623-8208-81AE-3AE8-6C2EFA483F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Input Buffer</a:t>
            </a:r>
          </a:p>
          <a:p>
            <a:r>
              <a:rPr lang="en-US" altLang="zh-TW" dirty="0"/>
              <a:t>Pooling Unit</a:t>
            </a:r>
          </a:p>
          <a:p>
            <a:pPr lvl="1"/>
            <a:r>
              <a:rPr lang="en-US" altLang="zh-TW" dirty="0"/>
              <a:t>Max Pooling</a:t>
            </a:r>
          </a:p>
          <a:p>
            <a:pPr lvl="1"/>
            <a:r>
              <a:rPr lang="en-US" altLang="zh-TW" dirty="0"/>
              <a:t>Retain the most salient features while reducing data dimensions.</a:t>
            </a:r>
          </a:p>
          <a:p>
            <a:r>
              <a:rPr lang="en-US" altLang="zh-TW" dirty="0"/>
              <a:t>Fully Connect</a:t>
            </a:r>
          </a:p>
          <a:p>
            <a:pPr lvl="1"/>
            <a:r>
              <a:rPr lang="en-US" altLang="zh-TW" dirty="0"/>
              <a:t>Y = W * X + b</a:t>
            </a:r>
          </a:p>
          <a:p>
            <a:pPr lvl="1"/>
            <a:r>
              <a:rPr lang="en-US" altLang="zh-TW" dirty="0"/>
              <a:t>Responsible for generating the final classification result.</a:t>
            </a:r>
          </a:p>
          <a:p>
            <a:r>
              <a:rPr lang="en-US" altLang="zh-TW" dirty="0"/>
              <a:t>Skip Connection</a:t>
            </a:r>
          </a:p>
          <a:p>
            <a:pPr lvl="1"/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6D528E-6D6D-1505-6218-53DE1163BA10}"/>
              </a:ext>
            </a:extLst>
          </p:cNvPr>
          <p:cNvSpPr txBox="1"/>
          <p:nvPr/>
        </p:nvSpPr>
        <p:spPr>
          <a:xfrm>
            <a:off x="186635" y="332428"/>
            <a:ext cx="4574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講者：葉仲勛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719E7B-ED71-3697-125C-06E547E2B4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65" t="4884" r="9866" b="12331"/>
          <a:stretch/>
        </p:blipFill>
        <p:spPr>
          <a:xfrm>
            <a:off x="5242956" y="939258"/>
            <a:ext cx="2856016" cy="3933389"/>
          </a:xfrm>
          <a:prstGeom prst="rect">
            <a:avLst/>
          </a:prstGeom>
        </p:spPr>
      </p:pic>
      <p:pic>
        <p:nvPicPr>
          <p:cNvPr id="41" name="音訊 40">
            <a:hlinkClick r:id="" action="ppaction://media"/>
            <a:extLst>
              <a:ext uri="{FF2B5EF4-FFF2-40B4-BE49-F238E27FC236}">
                <a16:creationId xmlns:a16="http://schemas.microsoft.com/office/drawing/2014/main" id="{8B09CBC1-1AC2-D526-84EF-843B17876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430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78"/>
    </mc:Choice>
    <mc:Fallback xmlns="">
      <p:transition spd="slow" advTm="32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0" x="4108450" y="842963"/>
          <p14:tracePt t="387" x="4084638" y="831850"/>
          <p14:tracePt t="395" x="4060825" y="808038"/>
          <p14:tracePt t="428" x="4025900" y="760413"/>
          <p14:tracePt t="477" x="3989388" y="712788"/>
          <p14:tracePt t="785" x="3989388" y="723900"/>
          <p14:tracePt t="799" x="4002088" y="736600"/>
          <p14:tracePt t="807" x="4013200" y="747713"/>
          <p14:tracePt t="815" x="4025900" y="747713"/>
          <p14:tracePt t="833" x="4037013" y="771525"/>
          <p14:tracePt t="854" x="4060825" y="771525"/>
          <p14:tracePt t="873" x="4084638" y="795338"/>
          <p14:tracePt t="877" x="4097338" y="795338"/>
          <p14:tracePt t="895" x="4108450" y="808038"/>
          <p14:tracePt t="915" x="4132263" y="819150"/>
          <p14:tracePt t="935" x="4168775" y="842963"/>
          <p14:tracePt t="955" x="4192588" y="842963"/>
          <p14:tracePt t="961" x="4192588" y="855663"/>
          <p14:tracePt t="982" x="4240213" y="866775"/>
          <p14:tracePt t="1000" x="4286250" y="879475"/>
          <p14:tracePt t="1019" x="4346575" y="903288"/>
          <p14:tracePt t="1040" x="4381500" y="927100"/>
          <p14:tracePt t="1060" x="4441825" y="938213"/>
          <p14:tracePt t="1065" x="4465638" y="950913"/>
          <p14:tracePt t="1081" x="4489450" y="950913"/>
          <p14:tracePt t="1101" x="4513263" y="950913"/>
          <p14:tracePt t="1120" x="4524375" y="962025"/>
          <p14:tracePt t="1127" x="4524375" y="985838"/>
          <p14:tracePt t="1429" x="4524375" y="962025"/>
          <p14:tracePt t="1438" x="4537075" y="950913"/>
          <p14:tracePt t="1445" x="4537075" y="927100"/>
          <p14:tracePt t="1462" x="4537075" y="914400"/>
          <p14:tracePt t="1516" x="4537075" y="903288"/>
          <p14:tracePt t="1523" x="4548188" y="903288"/>
          <p14:tracePt t="1539" x="4548188" y="890588"/>
          <p14:tracePt t="1619" x="4560888" y="890588"/>
          <p14:tracePt t="1625" x="4572000" y="890588"/>
          <p14:tracePt t="1642" x="4572000" y="903288"/>
          <p14:tracePt t="1649" x="4583113" y="903288"/>
          <p14:tracePt t="1667" x="4595813" y="903288"/>
          <p14:tracePt t="1687" x="4606925" y="914400"/>
          <p14:tracePt t="1708" x="4630738" y="927100"/>
          <p14:tracePt t="1868" x="4630738" y="938213"/>
          <p14:tracePt t="1891" x="4630738" y="950913"/>
          <p14:tracePt t="1899" x="4606925" y="962025"/>
          <p14:tracePt t="1905" x="4595813" y="962025"/>
          <p14:tracePt t="1915" x="4560888" y="985838"/>
          <p14:tracePt t="1935" x="4500563" y="998538"/>
          <p14:tracePt t="1947" x="4441825" y="1009650"/>
          <p14:tracePt t="1962" x="4381500" y="1033463"/>
          <p14:tracePt t="1978" x="4310063" y="1044575"/>
          <p14:tracePt t="1995" x="4240213" y="1044575"/>
          <p14:tracePt t="2012" x="4168775" y="1057275"/>
          <p14:tracePt t="2029" x="4097338" y="1057275"/>
          <p14:tracePt t="2045" x="4060825" y="1033463"/>
          <p14:tracePt t="2062" x="4037013" y="1033463"/>
          <p14:tracePt t="2079" x="3978275" y="1009650"/>
          <p14:tracePt t="2096" x="3943350" y="998538"/>
          <p14:tracePt t="2113" x="3895725" y="974725"/>
          <p14:tracePt t="2141" x="3800475" y="950913"/>
          <p14:tracePt t="2147" x="3787775" y="938213"/>
          <p14:tracePt t="2162" x="3776663" y="938213"/>
          <p14:tracePt t="2181" x="3763963" y="938213"/>
          <p14:tracePt t="2196" x="3752850" y="927100"/>
          <p14:tracePt t="2213" x="3740150" y="927100"/>
          <p14:tracePt t="2396" x="3740150" y="938213"/>
          <p14:tracePt t="2403" x="3763963" y="938213"/>
          <p14:tracePt t="2412" x="3787775" y="950913"/>
          <p14:tracePt t="2429" x="3811588" y="974725"/>
          <p14:tracePt t="2445" x="3835400" y="985838"/>
          <p14:tracePt t="2463" x="3859213" y="998538"/>
          <p14:tracePt t="2479" x="3883025" y="1009650"/>
          <p14:tracePt t="2495" x="3895725" y="1009650"/>
          <p14:tracePt t="2514" x="3919538" y="1033463"/>
          <p14:tracePt t="2529" x="3919538" y="1044575"/>
          <p14:tracePt t="2545" x="3943350" y="1057275"/>
          <p14:tracePt t="2563" x="3954463" y="1068388"/>
          <p14:tracePt t="2583" x="3954463" y="1081088"/>
          <p14:tracePt t="2597" x="3954463" y="1092200"/>
          <p14:tracePt t="2613" x="3954463" y="1104900"/>
          <p14:tracePt t="2629" x="3954463" y="1128713"/>
          <p14:tracePt t="2646" x="3954463" y="1139825"/>
          <p14:tracePt t="2663" x="3954463" y="1163638"/>
          <p14:tracePt t="2679" x="3954463" y="1187450"/>
          <p14:tracePt t="2696" x="3954463" y="1200150"/>
          <p14:tracePt t="2712" x="3954463" y="1211263"/>
          <p14:tracePt t="2730" x="3919538" y="1235075"/>
          <p14:tracePt t="2746" x="3895725" y="1258888"/>
          <p14:tracePt t="2763" x="3871913" y="1258888"/>
          <p14:tracePt t="2779" x="3859213" y="1271588"/>
          <p14:tracePt t="2796" x="3835400" y="1282700"/>
          <p14:tracePt t="2815" x="3824288" y="1282700"/>
          <p14:tracePt t="2829" x="3811588" y="1282700"/>
          <p14:tracePt t="2846" x="3800475" y="1295400"/>
          <p14:tracePt t="2864" x="3763963" y="1319213"/>
          <p14:tracePt t="2879" x="3740150" y="1330325"/>
          <p14:tracePt t="2896" x="3716338" y="1354138"/>
          <p14:tracePt t="2912" x="3705225" y="1354138"/>
          <p14:tracePt t="2929" x="3668713" y="1377950"/>
          <p14:tracePt t="2946" x="3646488" y="1389063"/>
          <p14:tracePt t="2948" x="3633788" y="1389063"/>
          <p14:tracePt t="2963" x="3633788" y="1401763"/>
          <p14:tracePt t="2980" x="3622675" y="1401763"/>
          <p14:tracePt t="2996" x="3609975" y="1412875"/>
          <p14:tracePt t="3026" x="3609975" y="1425575"/>
          <p14:tracePt t="3033" x="3598863" y="1425575"/>
          <p14:tracePt t="3199" x="3586163" y="1425575"/>
          <p14:tracePt t="3245" x="3575050" y="1425575"/>
          <p14:tracePt t="3322" x="3562350" y="1425575"/>
          <p14:tracePt t="3329" x="3551238" y="1425575"/>
          <p14:tracePt t="3338" x="3538538" y="1436688"/>
          <p14:tracePt t="3347" x="3527425" y="1436688"/>
          <p14:tracePt t="3373" x="3443288" y="1473200"/>
          <p14:tracePt t="3384" x="3408363" y="1484313"/>
          <p14:tracePt t="3398" x="3325813" y="1497013"/>
          <p14:tracePt t="3413" x="3265488" y="1531938"/>
          <p14:tracePt t="3429" x="3182938" y="1555750"/>
          <p14:tracePt t="3447" x="3040063" y="1627188"/>
          <p14:tracePt t="3463" x="2944813" y="1687513"/>
          <p14:tracePt t="3480" x="2801938" y="1757363"/>
          <p14:tracePt t="3496" x="2708275" y="1804988"/>
          <p14:tracePt t="3513" x="2613025" y="1876425"/>
          <p14:tracePt t="3530" x="2528888" y="1912938"/>
          <p14:tracePt t="3548" x="2470150" y="1971675"/>
          <p14:tracePt t="3563" x="2446338" y="1984375"/>
          <p14:tracePt t="3580" x="2411413" y="1995488"/>
          <p14:tracePt t="3597" x="2387600" y="2019300"/>
          <p14:tracePt t="3614" x="2351088" y="2043113"/>
          <p14:tracePt t="3630" x="2303463" y="2078038"/>
          <p14:tracePt t="3646" x="2255838" y="2125663"/>
          <p14:tracePt t="3663" x="2149475" y="2209800"/>
          <p14:tracePt t="3680" x="1958975" y="2376488"/>
          <p14:tracePt t="3697" x="1804988" y="2541588"/>
          <p14:tracePt t="3713" x="1638300" y="2743200"/>
          <p14:tracePt t="3730" x="1543050" y="2886075"/>
          <p14:tracePt t="3746" x="1449388" y="2994025"/>
          <p14:tracePt t="3764" x="1389063" y="3052763"/>
          <p14:tracePt t="3780" x="1330325" y="3111500"/>
          <p14:tracePt t="3797" x="1235075" y="3195638"/>
          <p14:tracePt t="3813" x="1152525" y="3219450"/>
          <p14:tracePt t="3830" x="1009650" y="3243263"/>
          <p14:tracePt t="3847" x="747713" y="3243263"/>
          <p14:tracePt t="3863" x="569913" y="3230563"/>
          <p14:tracePt t="3880" x="166688" y="3052763"/>
          <p14:tracePt t="4107" x="379413" y="23813"/>
          <p14:tracePt t="4281" x="3989388" y="23813"/>
          <p14:tracePt t="4287" x="4275138" y="106363"/>
          <p14:tracePt t="4296" x="4441825" y="166688"/>
          <p14:tracePt t="4314" x="4797425" y="285750"/>
          <p14:tracePt t="4331" x="5035550" y="368300"/>
          <p14:tracePt t="4347" x="5332413" y="474663"/>
          <p14:tracePt t="4364" x="5510213" y="582613"/>
          <p14:tracePt t="4381" x="5700713" y="760413"/>
          <p14:tracePt t="4397" x="5735638" y="855663"/>
          <p14:tracePt t="4414" x="5759450" y="985838"/>
          <p14:tracePt t="4430" x="5759450" y="1211263"/>
          <p14:tracePt t="4447" x="5735638" y="1425575"/>
          <p14:tracePt t="4464" x="5688013" y="1639888"/>
          <p14:tracePt t="4465" x="5664200" y="1687513"/>
          <p14:tracePt t="4481" x="5616575" y="1828800"/>
          <p14:tracePt t="4498" x="5557838" y="2066925"/>
          <p14:tracePt t="4514" x="5475288" y="2292350"/>
          <p14:tracePt t="4531" x="5414963" y="2506663"/>
          <p14:tracePt t="4548" x="5319713" y="2743200"/>
          <p14:tracePt t="4564" x="5248275" y="2946400"/>
          <p14:tracePt t="4581" x="5141913" y="3171825"/>
          <p14:tracePt t="4597" x="5022850" y="3421063"/>
          <p14:tracePt t="4614" x="4879975" y="3730625"/>
          <p14:tracePt t="4631" x="4797425" y="3871913"/>
          <p14:tracePt t="4647" x="4702175" y="4014788"/>
          <p14:tracePt t="4664" x="4548188" y="4205288"/>
          <p14:tracePt t="4681" x="4381500" y="4371975"/>
          <p14:tracePt t="4697" x="4168775" y="4513263"/>
          <p14:tracePt t="4714" x="3989388" y="4621213"/>
          <p14:tracePt t="4731" x="3692525" y="4703763"/>
          <p14:tracePt t="4748" x="3408363" y="4787900"/>
          <p14:tracePt t="4764" x="3063875" y="4833938"/>
          <p14:tracePt t="4780" x="2849563" y="4846638"/>
          <p14:tracePt t="4798" x="2528888" y="4881563"/>
          <p14:tracePt t="4814" x="2292350" y="4881563"/>
          <p14:tracePt t="4832" x="1924050" y="4881563"/>
          <p14:tracePt t="4847" x="1757363" y="4881563"/>
          <p14:tracePt t="4864" x="1651000" y="4881563"/>
          <p14:tracePt t="4881" x="1579563" y="4857750"/>
          <p14:tracePt t="4898" x="1531938" y="4846638"/>
          <p14:tracePt t="4914" x="1473200" y="4822825"/>
          <p14:tracePt t="4931" x="1412875" y="4799013"/>
          <p14:tracePt t="4947" x="1330325" y="4764088"/>
          <p14:tracePt t="4964" x="1235075" y="4692650"/>
          <p14:tracePt t="4965" x="1200150" y="4668838"/>
          <p14:tracePt t="4981" x="1152525" y="4632325"/>
          <p14:tracePt t="4997" x="1104900" y="4597400"/>
          <p14:tracePt t="5014" x="1081088" y="4584700"/>
          <p14:tracePt t="5031" x="1057275" y="4549775"/>
          <p14:tracePt t="5047" x="1020763" y="4537075"/>
          <p14:tracePt t="5074" x="962025" y="4465638"/>
          <p14:tracePt t="5085" x="949325" y="4443413"/>
          <p14:tracePt t="5099" x="914400" y="4395788"/>
          <p14:tracePt t="5115" x="879475" y="4348163"/>
          <p14:tracePt t="5131" x="842963" y="4300538"/>
          <p14:tracePt t="5148" x="819150" y="4276725"/>
          <p14:tracePt t="5165" x="784225" y="4229100"/>
          <p14:tracePt t="5181" x="747713" y="4168775"/>
          <p14:tracePt t="5198" x="723900" y="4144963"/>
          <p14:tracePt t="5214" x="712788" y="4121150"/>
          <p14:tracePt t="5237" x="700088" y="4110038"/>
          <p14:tracePt t="5251" x="688975" y="4098925"/>
          <p14:tracePt t="5267" x="676275" y="4098925"/>
          <p14:tracePt t="5283" x="676275" y="4086225"/>
          <p14:tracePt t="5299" x="676275" y="4075113"/>
          <p14:tracePt t="5315" x="665163" y="4062413"/>
          <p14:tracePt t="5332" x="652463" y="4062413"/>
          <p14:tracePt t="5348" x="652463" y="4051300"/>
          <p14:tracePt t="5364" x="652463" y="4038600"/>
          <p14:tracePt t="5381" x="652463" y="4014788"/>
          <p14:tracePt t="5399" x="652463" y="3967163"/>
          <p14:tracePt t="5415" x="652463" y="3908425"/>
          <p14:tracePt t="5433" x="652463" y="3884613"/>
          <p14:tracePt t="5447" x="652463" y="3836988"/>
          <p14:tracePt t="5464" x="665163" y="3813175"/>
          <p14:tracePt t="5481" x="665163" y="3800475"/>
          <p14:tracePt t="5498" x="665163" y="3776663"/>
          <p14:tracePt t="5515" x="676275" y="3754438"/>
          <p14:tracePt t="5531" x="688975" y="3730625"/>
          <p14:tracePt t="5548" x="688975" y="3683000"/>
          <p14:tracePt t="5565" x="688975" y="3659188"/>
          <p14:tracePt t="5582" x="712788" y="3611563"/>
          <p14:tracePt t="5598" x="736600" y="3587750"/>
          <p14:tracePt t="5615" x="747713" y="3563938"/>
          <p14:tracePt t="5666" x="771525" y="3563938"/>
          <p14:tracePt t="5876" x="784225" y="3563938"/>
          <p14:tracePt t="5884" x="855663" y="3527425"/>
          <p14:tracePt t="5891" x="914400" y="3516313"/>
          <p14:tracePt t="5899" x="949325" y="3503613"/>
          <p14:tracePt t="5915" x="996950" y="3503613"/>
          <p14:tracePt t="5932" x="1020763" y="3503613"/>
          <p14:tracePt t="5948" x="1033463" y="3503613"/>
          <p14:tracePt t="5965" x="1044575" y="3503613"/>
          <p14:tracePt t="5982" x="1057275" y="3492500"/>
          <p14:tracePt t="5985" x="1057275" y="3479800"/>
          <p14:tracePt t="6040" x="1057275" y="3468688"/>
          <p14:tracePt t="6085" x="1068388" y="3468688"/>
          <p14:tracePt t="6273" x="1081088" y="3468688"/>
          <p14:tracePt t="6328" x="1092200" y="3468688"/>
          <p14:tracePt t="6335" x="1116013" y="3468688"/>
          <p14:tracePt t="6341" x="1139825" y="3468688"/>
          <p14:tracePt t="6349" x="1187450" y="3455988"/>
          <p14:tracePt t="6365" x="1341438" y="3432175"/>
          <p14:tracePt t="6382" x="1460500" y="3409950"/>
          <p14:tracePt t="6399" x="1651000" y="3373438"/>
          <p14:tracePt t="6416" x="1793875" y="3349625"/>
          <p14:tracePt t="6432" x="1887538" y="3314700"/>
          <p14:tracePt t="6449" x="1935163" y="3290888"/>
          <p14:tracePt t="6465" x="1971675" y="3267075"/>
          <p14:tracePt t="6483" x="1982788" y="3254375"/>
          <p14:tracePt t="6498" x="1995488" y="3243263"/>
          <p14:tracePt t="6516" x="2006600" y="3206750"/>
          <p14:tracePt t="6535" x="2006600" y="3182938"/>
          <p14:tracePt t="6553" x="2043113" y="3135313"/>
          <p14:tracePt t="6578" x="2054225" y="3087688"/>
          <p14:tracePt t="6583" x="2066925" y="3065463"/>
          <p14:tracePt t="6600" x="2090738" y="3028950"/>
          <p14:tracePt t="6616" x="2101850" y="2994025"/>
          <p14:tracePt t="6635" x="2114550" y="2946400"/>
          <p14:tracePt t="6649" x="2125663" y="2909888"/>
          <p14:tracePt t="6667" x="2149475" y="2851150"/>
          <p14:tracePt t="6682" x="2173288" y="2814638"/>
          <p14:tracePt t="6699" x="2184400" y="2743200"/>
          <p14:tracePt t="6717" x="2184400" y="2708275"/>
          <p14:tracePt t="6732" x="2184400" y="2684463"/>
          <p14:tracePt t="6749" x="2173288" y="2660650"/>
          <p14:tracePt t="6766" x="2160588" y="2636838"/>
          <p14:tracePt t="6783" x="2125663" y="2613025"/>
          <p14:tracePt t="6799" x="2114550" y="2613025"/>
          <p14:tracePt t="6816" x="2090738" y="2601913"/>
          <p14:tracePt t="6833" x="2054225" y="2578100"/>
          <p14:tracePt t="6850" x="2019300" y="2554288"/>
          <p14:tracePt t="6865" x="1971675" y="2541588"/>
          <p14:tracePt t="6883" x="1947863" y="2530475"/>
          <p14:tracePt t="6900" x="1900238" y="2517775"/>
          <p14:tracePt t="6917" x="1852613" y="2482850"/>
          <p14:tracePt t="6933" x="1817688" y="2470150"/>
          <p14:tracePt t="6950" x="1804988" y="2470150"/>
          <p14:tracePt t="6950" x="1781175" y="2446338"/>
          <p14:tracePt t="6966" x="1733550" y="2422525"/>
          <p14:tracePt t="6983" x="1722438" y="2411413"/>
          <p14:tracePt t="6999" x="1685925" y="2363788"/>
          <p14:tracePt t="7016" x="1638300" y="2328863"/>
          <p14:tracePt t="7033" x="1579563" y="2268538"/>
          <p14:tracePt t="7049" x="1543050" y="2233613"/>
          <p14:tracePt t="7067" x="1520825" y="2209800"/>
          <p14:tracePt t="7083" x="1497013" y="2197100"/>
          <p14:tracePt t="7100" x="1473200" y="2185988"/>
          <p14:tracePt t="7115" x="1449388" y="2173288"/>
          <p14:tracePt t="7133" x="1425575" y="2149475"/>
          <p14:tracePt t="7150" x="1377950" y="2138363"/>
          <p14:tracePt t="7166" x="1354138" y="2125663"/>
          <p14:tracePt t="7183" x="1330325" y="2101850"/>
          <p14:tracePt t="7201" x="1317625" y="2101850"/>
          <p14:tracePt t="7217" x="1282700" y="2078038"/>
          <p14:tracePt t="7238" x="1270000" y="2066925"/>
          <p14:tracePt t="7249" x="1258888" y="2066925"/>
          <p14:tracePt t="7267" x="1258888" y="2055813"/>
          <p14:tracePt t="7283" x="1246188" y="2043113"/>
          <p14:tracePt t="7300" x="1246188" y="2032000"/>
          <p14:tracePt t="7317" x="1246188" y="2019300"/>
          <p14:tracePt t="7333" x="1235075" y="1995488"/>
          <p14:tracePt t="7350" x="1235075" y="1984375"/>
          <p14:tracePt t="7366" x="1235075" y="1960563"/>
          <p14:tracePt t="7393" x="1235075" y="1947863"/>
          <p14:tracePt t="7410" x="1235075" y="1936750"/>
          <p14:tracePt t="7423" x="1235075" y="1924050"/>
          <p14:tracePt t="7475" x="1235075" y="1912938"/>
          <p14:tracePt t="7487" x="1246188" y="1912938"/>
          <p14:tracePt t="7493" x="1270000" y="1912938"/>
          <p14:tracePt t="7501" x="1282700" y="1912938"/>
          <p14:tracePt t="7517" x="1341438" y="1912938"/>
          <p14:tracePt t="7534" x="1389063" y="1912938"/>
          <p14:tracePt t="7550" x="1449388" y="1912938"/>
          <p14:tracePt t="7570" x="1508125" y="1900238"/>
          <p14:tracePt t="7585" x="1555750" y="1900238"/>
          <p14:tracePt t="7603" x="1627188" y="1889125"/>
          <p14:tracePt t="7617" x="1638300" y="1889125"/>
          <p14:tracePt t="7633" x="1662113" y="1889125"/>
          <p14:tracePt t="7634" x="1674813" y="1889125"/>
          <p14:tracePt t="7650" x="1709738" y="1889125"/>
          <p14:tracePt t="7670" x="1733550" y="1889125"/>
          <p14:tracePt t="7686" x="1757363" y="1889125"/>
          <p14:tracePt t="7703" x="1804988" y="1889125"/>
          <p14:tracePt t="7721" x="1828800" y="1889125"/>
          <p14:tracePt t="7733" x="1839913" y="1889125"/>
          <p14:tracePt t="7750" x="1863725" y="1889125"/>
          <p14:tracePt t="7767" x="1900238" y="1889125"/>
          <p14:tracePt t="7783" x="1911350" y="1889125"/>
          <p14:tracePt t="7800" x="1935163" y="1889125"/>
          <p14:tracePt t="7818" x="1947863" y="1889125"/>
          <p14:tracePt t="7836" x="1971675" y="1889125"/>
          <p14:tracePt t="7856" x="1982788" y="1889125"/>
          <p14:tracePt t="7877" x="1995488" y="1889125"/>
          <p14:tracePt t="7901" x="2030413" y="1889125"/>
          <p14:tracePt t="7913" x="2043113" y="1889125"/>
          <p14:tracePt t="7923" x="2054225" y="1900238"/>
          <p14:tracePt t="7946" x="2066925" y="1900238"/>
          <p14:tracePt t="7961" x="2078038" y="1900238"/>
          <p14:tracePt t="7970" x="2090738" y="1900238"/>
          <p14:tracePt t="8000" x="2101850" y="1900238"/>
          <p14:tracePt t="8016" x="2114550" y="1900238"/>
          <p14:tracePt t="8041" x="2125663" y="1900238"/>
          <p14:tracePt t="8047" x="2136775" y="1900238"/>
          <p14:tracePt t="8063" x="2149475" y="1900238"/>
          <p14:tracePt t="8087" x="2160588" y="1900238"/>
          <p14:tracePt t="8104" x="2173288" y="1912938"/>
          <p14:tracePt t="8140" x="2184400" y="1912938"/>
          <p14:tracePt t="8165" x="2197100" y="1912938"/>
          <p14:tracePt t="8171" x="2197100" y="1924050"/>
          <p14:tracePt t="8183" x="2208213" y="1924050"/>
          <p14:tracePt t="8201" x="2208213" y="1936750"/>
          <p14:tracePt t="8218" x="2220913" y="1947863"/>
          <p14:tracePt t="8234" x="2232025" y="1960563"/>
          <p14:tracePt t="8251" x="2244725" y="1971675"/>
          <p14:tracePt t="8267" x="2255838" y="1984375"/>
          <p14:tracePt t="8283" x="2255838" y="1995488"/>
          <p14:tracePt t="8300" x="2268538" y="2008188"/>
          <p14:tracePt t="8317" x="2292350" y="2019300"/>
          <p14:tracePt t="8334" x="2292350" y="2032000"/>
          <p14:tracePt t="8351" x="2316163" y="2055813"/>
          <p14:tracePt t="8367" x="2316163" y="2078038"/>
          <p14:tracePt t="8385" x="2316163" y="2090738"/>
          <p14:tracePt t="8401" x="2327275" y="2101850"/>
          <p14:tracePt t="8418" x="2327275" y="2125663"/>
          <p14:tracePt t="8436" x="2327275" y="2162175"/>
          <p14:tracePt t="8452" x="2327275" y="2173288"/>
          <p14:tracePt t="8470" x="2327275" y="2197100"/>
          <p14:tracePt t="8851" x="2303463" y="2197100"/>
          <p14:tracePt t="8855" x="2255838" y="2197100"/>
          <p14:tracePt t="8867" x="2232025" y="2197100"/>
          <p14:tracePt t="8885" x="2173288" y="2197100"/>
          <p14:tracePt t="8901" x="2136775" y="2197100"/>
          <p14:tracePt t="8903" x="2114550" y="2197100"/>
          <p14:tracePt t="8920" x="2054225" y="2197100"/>
          <p14:tracePt t="8936" x="2019300" y="2197100"/>
          <p14:tracePt t="8954" x="1995488" y="2197100"/>
          <p14:tracePt t="8968" x="1971675" y="2197100"/>
          <p14:tracePt t="8988" x="1947863" y="2197100"/>
          <p14:tracePt t="9002" x="1935163" y="2197100"/>
          <p14:tracePt t="9020" x="1911350" y="2197100"/>
          <p14:tracePt t="9036" x="1900238" y="2185988"/>
          <p14:tracePt t="9052" x="1876425" y="2185988"/>
          <p14:tracePt t="9073" x="1863725" y="2185988"/>
          <p14:tracePt t="9086" x="1852613" y="2185988"/>
          <p14:tracePt t="9114" x="1817688" y="2162175"/>
          <p14:tracePt t="9131" x="1793875" y="2149475"/>
          <p14:tracePt t="9137" x="1781175" y="2149475"/>
          <p14:tracePt t="9153" x="1770063" y="2149475"/>
          <p14:tracePt t="9167" x="1757363" y="2138363"/>
          <p14:tracePt t="9187" x="1733550" y="2138363"/>
          <p14:tracePt t="9203" x="1722438" y="2138363"/>
          <p14:tracePt t="9218" x="1722438" y="2125663"/>
          <p14:tracePt t="9236" x="1709738" y="2125663"/>
          <p14:tracePt t="9251" x="1698625" y="2125663"/>
          <p14:tracePt t="9270" x="1685925" y="2125663"/>
          <p14:tracePt t="9286" x="1674813" y="2125663"/>
          <p14:tracePt t="9301" x="1662113" y="2125663"/>
          <p14:tracePt t="9340" x="1651000" y="2125663"/>
          <p14:tracePt t="9371" x="1638300" y="2125663"/>
          <p14:tracePt t="9442" x="1627188" y="2125663"/>
          <p14:tracePt t="9465" x="1614488" y="2125663"/>
          <p14:tracePt t="9526" x="1603375" y="2125663"/>
          <p14:tracePt t="9566" x="1603375" y="2138363"/>
          <p14:tracePt t="10579" x="1614488" y="2138363"/>
          <p14:tracePt t="10604" x="1627188" y="2138363"/>
          <p14:tracePt t="10632" x="1638300" y="2138363"/>
          <p14:tracePt t="10640" x="1651000" y="2138363"/>
          <p14:tracePt t="10664" x="1662113" y="2138363"/>
          <p14:tracePt t="10673" x="1685925" y="2138363"/>
          <p14:tracePt t="10691" x="1698625" y="2138363"/>
          <p14:tracePt t="10714" x="1722438" y="2125663"/>
          <p14:tracePt t="10735" x="1733550" y="2125663"/>
          <p14:tracePt t="10756" x="1746250" y="2114550"/>
          <p14:tracePt t="10775" x="1781175" y="2114550"/>
          <p14:tracePt t="10802" x="1793875" y="2114550"/>
          <p14:tracePt t="10823" x="1804988" y="2114550"/>
          <p14:tracePt t="10841" x="1817688" y="2114550"/>
          <p14:tracePt t="10861" x="1828800" y="2114550"/>
          <p14:tracePt t="10869" x="1839913" y="2114550"/>
          <p14:tracePt t="10888" x="1852613" y="2114550"/>
          <p14:tracePt t="10908" x="1876425" y="2114550"/>
          <p14:tracePt t="10929" x="1887538" y="2114550"/>
          <p14:tracePt t="10950" x="1911350" y="2114550"/>
          <p14:tracePt t="10953" x="1924050" y="2114550"/>
          <p14:tracePt t="10971" x="1935163" y="2114550"/>
          <p14:tracePt t="10993" x="1971675" y="2114550"/>
          <p14:tracePt t="11003" x="1982788" y="2114550"/>
          <p14:tracePt t="11024" x="2030413" y="2114550"/>
          <p14:tracePt t="11035" x="2066925" y="2114550"/>
          <p14:tracePt t="11055" x="2125663" y="2114550"/>
          <p14:tracePt t="11074" x="2149475" y="2114550"/>
          <p14:tracePt t="11076" x="2173288" y="2114550"/>
          <p14:tracePt t="11094" x="2184400" y="2114550"/>
          <p14:tracePt t="11115" x="2197100" y="2114550"/>
          <p14:tracePt t="11119" x="2208213" y="2114550"/>
          <p14:tracePt t="11138" x="2232025" y="2114550"/>
          <p14:tracePt t="11158" x="2244725" y="2114550"/>
          <p14:tracePt t="11178" x="2255838" y="2114550"/>
          <p14:tracePt t="11198" x="2292350" y="2114550"/>
          <p14:tracePt t="11208" x="2303463" y="2114550"/>
          <p14:tracePt t="11226" x="2316163" y="2114550"/>
          <p14:tracePt t="11236" x="2327275" y="2114550"/>
          <p14:tracePt t="11256" x="2351088" y="2114550"/>
          <p14:tracePt t="11274" x="2363788" y="2114550"/>
          <p14:tracePt t="11296" x="2387600" y="2114550"/>
          <p14:tracePt t="11313" x="2411413" y="2114550"/>
          <p14:tracePt t="11332" x="2422525" y="2114550"/>
          <p14:tracePt t="11340" x="2435225" y="2114550"/>
          <p14:tracePt t="11358" x="2446338" y="2114550"/>
          <p14:tracePt t="11378" x="2470150" y="2114550"/>
          <p14:tracePt t="11398" x="2493963" y="2125663"/>
          <p14:tracePt t="11402" x="2505075" y="2138363"/>
          <p14:tracePt t="11424" x="2528888" y="2138363"/>
          <p14:tracePt t="11443" x="2552700" y="2173288"/>
          <p14:tracePt t="11462" x="2565400" y="2173288"/>
          <p14:tracePt t="11483" x="2576513" y="2197100"/>
          <p14:tracePt t="11521" x="2589213" y="2197100"/>
          <p14:tracePt t="11527" x="2589213" y="2209800"/>
          <p14:tracePt t="11560" x="2589213" y="2220913"/>
          <p14:tracePt t="11637" x="2589213" y="2233613"/>
          <p14:tracePt t="11715" x="2589213" y="2244725"/>
          <p14:tracePt t="11894" x="2589213" y="2257425"/>
          <p14:tracePt t="12594" x="2600325" y="2257425"/>
          <p14:tracePt t="12618" x="2613025" y="2257425"/>
          <p14:tracePt t="12626" x="2624138" y="2257425"/>
          <p14:tracePt t="12637" x="2647950" y="2257425"/>
          <p14:tracePt t="12657" x="2743200" y="2244725"/>
          <p14:tracePt t="12676" x="2814638" y="2233613"/>
          <p14:tracePt t="12697" x="2862263" y="2220913"/>
          <p14:tracePt t="12704" x="2921000" y="2197100"/>
          <p14:tracePt t="12724" x="2957513" y="2185988"/>
          <p14:tracePt t="12742" x="2992438" y="2185988"/>
          <p14:tracePt t="12762" x="3016250" y="2162175"/>
          <p14:tracePt t="12782" x="3028950" y="2162175"/>
          <p14:tracePt t="12787" x="3040063" y="2162175"/>
          <p14:tracePt t="12807" x="3051175" y="2162175"/>
          <p14:tracePt t="12852" x="3063875" y="2162175"/>
          <p14:tracePt t="12882" x="3074988" y="2162175"/>
          <p14:tracePt t="12976" x="3087688" y="2162175"/>
          <p14:tracePt t="13046" x="3098800" y="2162175"/>
          <p14:tracePt t="13116" x="3111500" y="2162175"/>
          <p14:tracePt t="13132" x="3122613" y="2162175"/>
          <p14:tracePt t="13147" x="3135313" y="2162175"/>
          <p14:tracePt t="13153" x="3146425" y="2173288"/>
          <p14:tracePt t="13170" x="3170238" y="2173288"/>
          <p14:tracePt t="13194" x="3194050" y="2173288"/>
          <p14:tracePt t="13201" x="3206750" y="2173288"/>
          <p14:tracePt t="13219" x="3230563" y="2173288"/>
          <p14:tracePt t="13224" x="3241675" y="2173288"/>
          <p14:tracePt t="13242" x="3278188" y="2173288"/>
          <p14:tracePt t="13262" x="3289300" y="2173288"/>
          <p14:tracePt t="13282" x="3313113" y="2185988"/>
          <p14:tracePt t="13302" x="3336925" y="2185988"/>
          <p14:tracePt t="13317" x="3349625" y="2185988"/>
          <p14:tracePt t="13325" x="3360738" y="2185988"/>
          <p14:tracePt t="13345" x="3360738" y="2197100"/>
          <p14:tracePt t="13363" x="3384550" y="2197100"/>
          <p14:tracePt t="13383" x="3408363" y="2197100"/>
          <p14:tracePt t="13387" x="3419475" y="2197100"/>
          <p14:tracePt t="13408" x="3432175" y="2197100"/>
          <p14:tracePt t="13427" x="3455988" y="2197100"/>
          <p14:tracePt t="13457" x="3467100" y="2197100"/>
          <p14:tracePt t="13473" x="3479800" y="2197100"/>
          <p14:tracePt t="13514" x="3490913" y="2197100"/>
          <p14:tracePt t="13536" x="3503613" y="2197100"/>
          <p14:tracePt t="13551" x="3514725" y="2197100"/>
          <p14:tracePt t="13623" x="3527425" y="2197100"/>
          <p14:tracePt t="13692" x="3538538" y="2197100"/>
          <p14:tracePt t="13738" x="3538538" y="2185988"/>
          <p14:tracePt t="13753" x="3551238" y="2173288"/>
          <p14:tracePt t="13769" x="3562350" y="2162175"/>
          <p14:tracePt t="13777" x="3562350" y="2149475"/>
          <p14:tracePt t="13802" x="3575050" y="2149475"/>
          <p14:tracePt t="14914" x="3586163" y="2162175"/>
          <p14:tracePt t="14929" x="3598863" y="2162175"/>
          <p14:tracePt t="14945" x="3598863" y="2173288"/>
          <p14:tracePt t="14984" x="3609975" y="2173288"/>
          <p14:tracePt t="15046" x="3622675" y="2173288"/>
          <p14:tracePt t="15111" x="3622675" y="2185988"/>
          <p14:tracePt t="15180" x="3633788" y="2185988"/>
          <p14:tracePt t="15321" x="3633788" y="2197100"/>
          <p14:tracePt t="15773" x="3633788" y="2233613"/>
          <p14:tracePt t="15777" x="3598863" y="2305050"/>
          <p14:tracePt t="15790" x="3562350" y="2387600"/>
          <p14:tracePt t="15806" x="3479800" y="2541588"/>
          <p14:tracePt t="15824" x="3432175" y="2625725"/>
          <p14:tracePt t="15844" x="3349625" y="2743200"/>
          <p14:tracePt t="15861" x="3289300" y="2827338"/>
          <p14:tracePt t="15883" x="3194050" y="2957513"/>
          <p14:tracePt t="15889" x="3146425" y="3028950"/>
          <p14:tracePt t="15913" x="3074988" y="3111500"/>
          <p14:tracePt t="15928" x="3028950" y="3148013"/>
          <p14:tracePt t="15949" x="3005138" y="3182938"/>
          <p14:tracePt t="15969" x="2968625" y="3195638"/>
          <p14:tracePt t="15973" x="2944813" y="3206750"/>
          <p14:tracePt t="15991" x="2897188" y="3230563"/>
          <p14:tracePt t="16012" x="2838450" y="3254375"/>
          <p14:tracePt t="16032" x="2708275" y="3325813"/>
          <p14:tracePt t="16052" x="2636838" y="3362325"/>
          <p14:tracePt t="16056" x="2613025" y="3373438"/>
          <p14:tracePt t="16076" x="2470150" y="3421063"/>
          <p14:tracePt t="16094" x="2398713" y="3444875"/>
          <p14:tracePt t="16114" x="2327275" y="3455988"/>
          <p14:tracePt t="16134" x="2255838" y="3468688"/>
          <p14:tracePt t="16140" x="2244725" y="3468688"/>
          <p14:tracePt t="16161" x="2184400" y="3479800"/>
          <p14:tracePt t="16179" x="2160588" y="3479800"/>
          <p14:tracePt t="16199" x="2125663" y="3479800"/>
          <p14:tracePt t="16219" x="2066925" y="3492500"/>
          <p14:tracePt t="16221" x="2054225" y="3492500"/>
          <p14:tracePt t="16229" x="2030413" y="3492500"/>
          <p14:tracePt t="16244" x="2006600" y="3492500"/>
          <p14:tracePt t="16261" x="1958975" y="3492500"/>
          <p14:tracePt t="16282" x="1852613" y="3492500"/>
          <p14:tracePt t="16301" x="1770063" y="3492500"/>
          <p14:tracePt t="16307" x="1746250" y="3492500"/>
          <p14:tracePt t="16325" x="1674813" y="3479800"/>
          <p14:tracePt t="16346" x="1651000" y="3468688"/>
          <p14:tracePt t="16374" x="1614488" y="3468688"/>
          <p14:tracePt t="16394" x="1603375" y="3468688"/>
          <p14:tracePt t="16425" x="1603375" y="3455988"/>
          <p14:tracePt t="16798" x="1614488" y="3455988"/>
          <p14:tracePt t="16805" x="1638300" y="3432175"/>
          <p14:tracePt t="16813" x="1709738" y="3421063"/>
          <p14:tracePt t="16823" x="1770063" y="3409950"/>
          <p14:tracePt t="16840" x="2019300" y="3362325"/>
          <p14:tracePt t="16861" x="2398713" y="3314700"/>
          <p14:tracePt t="16879" x="2647950" y="3278188"/>
          <p14:tracePt t="16901" x="2825750" y="3243263"/>
          <p14:tracePt t="16921" x="2992438" y="3195638"/>
          <p14:tracePt t="16925" x="3016250" y="3182938"/>
          <p14:tracePt t="16944" x="3028950" y="3171825"/>
          <p14:tracePt t="16963" x="3040063" y="3171825"/>
          <p14:tracePt t="17005" x="3040063" y="3159125"/>
          <p14:tracePt t="17010" x="3051175" y="3159125"/>
          <p14:tracePt t="17032" x="3063875" y="3159125"/>
          <p14:tracePt t="17057" x="3074988" y="3148013"/>
          <p14:tracePt t="17071" x="3087688" y="3135313"/>
          <p14:tracePt t="17080" x="3098800" y="3135313"/>
          <p14:tracePt t="17097" x="3122613" y="3124200"/>
          <p14:tracePt t="17118" x="3135313" y="3111500"/>
          <p14:tracePt t="17124" x="3146425" y="3111500"/>
          <p14:tracePt t="17145" x="3182938" y="3087688"/>
          <p14:tracePt t="17162" x="3194050" y="3076575"/>
          <p14:tracePt t="17183" x="3217863" y="3076575"/>
          <p14:tracePt t="17202" x="3230563" y="3065463"/>
          <p14:tracePt t="17205" x="3241675" y="3065463"/>
          <p14:tracePt t="17211" x="3254375" y="3052763"/>
          <p14:tracePt t="17227" x="3265488" y="3052763"/>
          <p14:tracePt t="17245" x="3289300" y="3052763"/>
          <p14:tracePt t="17267" x="3302000" y="3041650"/>
          <p14:tracePt t="17285" x="3313113" y="3028950"/>
          <p14:tracePt t="17291" x="3325813" y="3028950"/>
          <p14:tracePt t="17312" x="3349625" y="3017838"/>
          <p14:tracePt t="17328" x="3371850" y="3017838"/>
          <p14:tracePt t="17350" x="3395663" y="3005138"/>
          <p14:tracePt t="17375" x="3419475" y="2994025"/>
          <p14:tracePt t="17395" x="3432175" y="2994025"/>
          <p14:tracePt t="17413" x="3467100" y="2994025"/>
          <p14:tracePt t="17428" x="3479800" y="2994025"/>
          <p14:tracePt t="17444" x="3503613" y="2994025"/>
          <p14:tracePt t="17467" x="3514725" y="2994025"/>
          <p14:tracePt t="17477" x="3527425" y="2994025"/>
          <p14:tracePt t="17500" x="3538538" y="2994025"/>
          <p14:tracePt t="17513" x="3551238" y="2994025"/>
          <p14:tracePt t="17529" x="3562350" y="2994025"/>
          <p14:tracePt t="17648" x="3562350" y="3005138"/>
          <p14:tracePt t="17866" x="3575050" y="3005138"/>
          <p14:tracePt t="17873" x="3575050" y="3017838"/>
          <p14:tracePt t="17896" x="3586163" y="3017838"/>
          <p14:tracePt t="17903" x="3586163" y="3028950"/>
          <p14:tracePt t="17927" x="3586163" y="3041650"/>
          <p14:tracePt t="17935" x="3598863" y="3041650"/>
          <p14:tracePt t="17949" x="3598863" y="3052763"/>
          <p14:tracePt t="17958" x="3609975" y="3065463"/>
          <p14:tracePt t="17975" x="3609975" y="3076575"/>
          <p14:tracePt t="17991" x="3622675" y="3100388"/>
          <p14:tracePt t="18008" x="3622675" y="3111500"/>
          <p14:tracePt t="18025" x="3622675" y="3124200"/>
          <p14:tracePt t="18042" x="3622675" y="3148013"/>
          <p14:tracePt t="18059" x="3633788" y="3171825"/>
          <p14:tracePt t="18075" x="3633788" y="3182938"/>
          <p14:tracePt t="18131" x="3633788" y="3195638"/>
          <p14:tracePt t="18388" x="3646488" y="3195638"/>
          <p14:tracePt t="18472" x="3657600" y="3182938"/>
          <p14:tracePt t="18480" x="3668713" y="3171825"/>
          <p14:tracePt t="18505" x="3681413" y="3159125"/>
          <p14:tracePt t="18511" x="3692525" y="3148013"/>
          <p14:tracePt t="18525" x="3692525" y="3135313"/>
          <p14:tracePt t="18542" x="3705225" y="3124200"/>
          <p14:tracePt t="18558" x="3716338" y="3111500"/>
          <p14:tracePt t="18591" x="3716338" y="3100388"/>
          <p14:tracePt t="18612" x="3729038" y="3100388"/>
          <p14:tracePt t="18620" x="3729038" y="3087688"/>
          <p14:tracePt t="18644" x="3729038" y="3076575"/>
          <p14:tracePt t="18651" x="3740150" y="3076575"/>
          <p14:tracePt t="18660" x="3752850" y="3076575"/>
          <p14:tracePt t="18690" x="3787775" y="3041650"/>
          <p14:tracePt t="18697" x="3787775" y="3017838"/>
          <p14:tracePt t="18709" x="3811588" y="3017838"/>
          <p14:tracePt t="18725" x="3835400" y="2994025"/>
          <p14:tracePt t="18742" x="3848100" y="2970213"/>
          <p14:tracePt t="18759" x="3871913" y="2946400"/>
          <p14:tracePt t="18775" x="3883025" y="2933700"/>
          <p14:tracePt t="18792" x="3895725" y="2922588"/>
          <p14:tracePt t="18809" x="3895725" y="2909888"/>
          <p14:tracePt t="18825" x="3919538" y="2898775"/>
          <p14:tracePt t="18844" x="3930650" y="2886075"/>
          <p14:tracePt t="18872" x="3954463" y="2862263"/>
          <p14:tracePt t="18877" x="3954463" y="2851150"/>
          <p14:tracePt t="18892" x="3965575" y="2838450"/>
          <p14:tracePt t="18893" x="3965575" y="2827338"/>
          <p14:tracePt t="18910" x="3978275" y="2827338"/>
          <p14:tracePt t="18925" x="3989388" y="2803525"/>
          <p14:tracePt t="18942" x="4013200" y="2790825"/>
          <p14:tracePt t="18959" x="4013200" y="2779713"/>
          <p14:tracePt t="18977" x="4025900" y="2755900"/>
          <p14:tracePt t="18993" x="4025900" y="2743200"/>
          <p14:tracePt t="19019" x="4037013" y="2743200"/>
          <p14:tracePt t="19025" x="4037013" y="2732088"/>
          <p14:tracePt t="19058" x="4037013" y="2720975"/>
          <p14:tracePt t="19236" x="4037013" y="2708275"/>
          <p14:tracePt t="21345" x="4037013" y="2720975"/>
          <p14:tracePt t="21379" x="4037013" y="2732088"/>
          <p14:tracePt t="21392" x="4037013" y="2743200"/>
          <p14:tracePt t="21399" x="4037013" y="2767013"/>
          <p14:tracePt t="21416" x="4037013" y="2779713"/>
          <p14:tracePt t="21433" x="4037013" y="2803525"/>
          <p14:tracePt t="21453" x="4037013" y="2827338"/>
          <p14:tracePt t="21478" x="4037013" y="2862263"/>
          <p14:tracePt t="21496" x="4037013" y="2874963"/>
          <p14:tracePt t="21516" x="4037013" y="2886075"/>
          <p14:tracePt t="21536" x="4037013" y="2898775"/>
          <p14:tracePt t="21562" x="4037013" y="2922588"/>
          <p14:tracePt t="21588" x="4037013" y="2933700"/>
          <p14:tracePt t="21610" x="4037013" y="2946400"/>
          <p14:tracePt t="21666" x="4037013" y="2957513"/>
          <p14:tracePt t="22148" x="4049713" y="2957513"/>
          <p14:tracePt t="22156" x="4060825" y="2970213"/>
          <p14:tracePt t="22163" x="4073525" y="2970213"/>
          <p14:tracePt t="22180" x="4084638" y="2981325"/>
          <p14:tracePt t="22195" x="4108450" y="2981325"/>
          <p14:tracePt t="22216" x="4203700" y="2957513"/>
          <p14:tracePt t="22234" x="4275138" y="2922588"/>
          <p14:tracePt t="22253" x="4346575" y="2898775"/>
          <p14:tracePt t="22280" x="4429125" y="2827338"/>
          <p14:tracePt t="22297" x="4452938" y="2814638"/>
          <p14:tracePt t="22316" x="4465638" y="2803525"/>
          <p14:tracePt t="22336" x="4500563" y="2790825"/>
          <p14:tracePt t="22356" x="4548188" y="2767013"/>
          <p14:tracePt t="22361" x="4583113" y="2755900"/>
          <p14:tracePt t="22381" x="4678363" y="2708275"/>
          <p14:tracePt t="22398" x="4738688" y="2697163"/>
          <p14:tracePt t="22417" x="4879975" y="2649538"/>
          <p14:tracePt t="22437" x="4951413" y="2636838"/>
          <p14:tracePt t="22459" x="5011738" y="2601913"/>
          <p14:tracePt t="22477" x="5059363" y="2578100"/>
          <p14:tracePt t="22481" x="5070475" y="2565400"/>
          <p14:tracePt t="22497" x="5083175" y="2565400"/>
          <p14:tracePt t="22517" x="5130800" y="2541588"/>
          <p14:tracePt t="22537" x="5154613" y="2530475"/>
          <p14:tracePt t="22557" x="5200650" y="2493963"/>
          <p14:tracePt t="22561" x="5213350" y="2482850"/>
          <p14:tracePt t="22583" x="5260975" y="2435225"/>
          <p14:tracePt t="22600" x="5272088" y="2435225"/>
          <p14:tracePt t="22621" x="5295900" y="2411413"/>
          <p14:tracePt t="22641" x="5308600" y="2387600"/>
          <p14:tracePt t="22645" x="5308600" y="2376488"/>
          <p14:tracePt t="22664" x="5319713" y="2376488"/>
          <p14:tracePt t="22692" x="5319713" y="2363788"/>
          <p14:tracePt t="22763" x="5319713" y="2352675"/>
          <p14:tracePt t="22927" x="5308600" y="2352675"/>
          <p14:tracePt t="22933" x="5295900" y="2352675"/>
          <p14:tracePt t="22949" x="5260975" y="2363788"/>
          <p14:tracePt t="22967" x="5189538" y="2435225"/>
          <p14:tracePt t="22979" x="5106988" y="2554288"/>
          <p14:tracePt t="22997" x="4987925" y="2732088"/>
          <p14:tracePt t="23019" x="4879975" y="2957513"/>
          <p14:tracePt t="23038" x="4786313" y="3135313"/>
          <p14:tracePt t="23058" x="4678363" y="3290888"/>
          <p14:tracePt t="23062" x="4619625" y="3386138"/>
          <p14:tracePt t="23081" x="4429125" y="3611563"/>
          <p14:tracePt t="23098" x="4357688" y="3670300"/>
          <p14:tracePt t="23118" x="4216400" y="3789363"/>
          <p14:tracePt t="23139" x="3989388" y="3932238"/>
          <p14:tracePt t="23145" x="3919538" y="3979863"/>
          <p14:tracePt t="23165" x="3800475" y="4051300"/>
          <p14:tracePt t="23183" x="3646488" y="4121150"/>
          <p14:tracePt t="23185" x="3562350" y="4168775"/>
          <p14:tracePt t="23201" x="3419475" y="4229100"/>
          <p14:tracePt t="23205" x="3371850" y="4252913"/>
          <p14:tracePt t="23221" x="3325813" y="4276725"/>
          <p14:tracePt t="23230" x="3230563" y="4311650"/>
          <p14:tracePt t="23247" x="3146425" y="4348163"/>
          <p14:tracePt t="23262" x="3016250" y="4371975"/>
          <p14:tracePt t="23279" x="2886075" y="4419600"/>
          <p14:tracePt t="23296" x="2684463" y="4430713"/>
          <p14:tracePt t="23312" x="2541588" y="4454525"/>
          <p14:tracePt t="23331" x="2411413" y="4465638"/>
          <p14:tracePt t="23332" x="2351088" y="4478338"/>
          <p14:tracePt t="23347" x="2232025" y="4489450"/>
          <p14:tracePt t="23362" x="2114550" y="4513263"/>
          <p14:tracePt t="23379" x="2006600" y="4513263"/>
          <p14:tracePt t="23396" x="1900238" y="4525963"/>
          <p14:tracePt t="23414" x="1804988" y="4525963"/>
          <p14:tracePt t="23429" x="1685925" y="4525963"/>
          <p14:tracePt t="23431" x="1555750" y="4549775"/>
          <p14:tracePt t="23447" x="1377950" y="4549775"/>
          <p14:tracePt t="23463" x="1200150" y="4549775"/>
          <p14:tracePt t="23480" x="1081088" y="4549775"/>
          <p14:tracePt t="23496" x="914400" y="4549775"/>
          <p14:tracePt t="23513" x="723900" y="4502150"/>
          <p14:tracePt t="23529" x="617538" y="4465638"/>
          <p14:tracePt t="23546" x="569913" y="4430713"/>
          <p14:tracePt t="23563" x="498475" y="4371975"/>
          <p14:tracePt t="23579" x="439738" y="4300538"/>
          <p14:tracePt t="23596" x="379413" y="4229100"/>
          <p14:tracePt t="23613" x="331788" y="4168775"/>
          <p14:tracePt t="23630" x="307975" y="4098925"/>
          <p14:tracePt t="23646" x="285750" y="4038600"/>
          <p14:tracePt t="23663" x="261938" y="3967163"/>
          <p14:tracePt t="23679" x="249238" y="3884613"/>
          <p14:tracePt t="23681" x="249238" y="3848100"/>
          <p14:tracePt t="23696" x="249238" y="3824288"/>
          <p14:tracePt t="23714" x="249238" y="3754438"/>
          <p14:tracePt t="23730" x="261938" y="3706813"/>
          <p14:tracePt t="23747" x="285750" y="3659188"/>
          <p14:tracePt t="23766" x="344488" y="3598863"/>
          <p14:tracePt t="23779" x="379413" y="3575050"/>
          <p14:tracePt t="23781" x="427038" y="3540125"/>
          <p14:tracePt t="23796" x="463550" y="3503613"/>
          <p14:tracePt t="23813" x="593725" y="3455988"/>
          <p14:tracePt t="23829" x="676275" y="3421063"/>
          <p14:tracePt t="23846" x="784225" y="3409950"/>
          <p14:tracePt t="23863" x="879475" y="3409950"/>
          <p14:tracePt t="23879" x="996950" y="3409950"/>
          <p14:tracePt t="23896" x="1104900" y="3409950"/>
          <p14:tracePt t="23913" x="1187450" y="3409950"/>
          <p14:tracePt t="23929" x="1389063" y="3409950"/>
          <p14:tracePt t="23947" x="1520825" y="3409950"/>
          <p14:tracePt t="23964" x="1579563" y="3409950"/>
          <p14:tracePt t="23980" x="1651000" y="3421063"/>
          <p14:tracePt t="23997" x="1709738" y="3432175"/>
          <p14:tracePt t="24013" x="1733550" y="3444875"/>
          <p14:tracePt t="24031" x="1817688" y="3479800"/>
          <p14:tracePt t="24050" x="1839913" y="3503613"/>
          <p14:tracePt t="24068" x="1876425" y="3516313"/>
          <p14:tracePt t="24070" x="1911350" y="3527425"/>
          <p14:tracePt t="24091" x="1958975" y="3551238"/>
          <p14:tracePt t="24096" x="1995488" y="3551238"/>
          <p14:tracePt t="24113" x="2054225" y="3575050"/>
          <p14:tracePt t="24130" x="2114550" y="3598863"/>
          <p14:tracePt t="24147" x="2208213" y="3622675"/>
          <p14:tracePt t="24163" x="2268538" y="3659188"/>
          <p14:tracePt t="24180" x="2316163" y="3694113"/>
          <p14:tracePt t="24196" x="2339975" y="3706813"/>
          <p14:tracePt t="24214" x="2363788" y="3717925"/>
          <p14:tracePt t="24244" x="2387600" y="3754438"/>
          <p14:tracePt t="24249" x="2398713" y="3765550"/>
          <p14:tracePt t="24265" x="2398713" y="3789363"/>
          <p14:tracePt t="24280" x="2422525" y="3813175"/>
          <p14:tracePt t="24298" x="2435225" y="3836988"/>
          <p14:tracePt t="24319" x="2435225" y="3848100"/>
          <p14:tracePt t="24330" x="2435225" y="3860800"/>
          <p14:tracePt t="24347" x="2446338" y="3871913"/>
          <p14:tracePt t="24365" x="2457450" y="3908425"/>
          <p14:tracePt t="24380" x="2457450" y="3919538"/>
          <p14:tracePt t="24381" x="2457450" y="3932238"/>
          <p14:tracePt t="24397" x="2457450" y="3956050"/>
          <p14:tracePt t="24414" x="2457450" y="3979863"/>
          <p14:tracePt t="24430" x="2457450" y="4014788"/>
          <p14:tracePt t="24447" x="2457450" y="4051300"/>
          <p14:tracePt t="24463" x="2435225" y="4075113"/>
          <p14:tracePt t="24480" x="2411413" y="4098925"/>
          <p14:tracePt t="24497" x="2339975" y="4144963"/>
          <p14:tracePt t="24515" x="2268538" y="4181475"/>
          <p14:tracePt t="24530" x="2220913" y="4192588"/>
          <p14:tracePt t="24547" x="2149475" y="4205288"/>
          <p14:tracePt t="24564" x="2090738" y="4216400"/>
          <p14:tracePt t="24580" x="2030413" y="4216400"/>
          <p14:tracePt t="24597" x="1971675" y="4216400"/>
          <p14:tracePt t="24615" x="1887538" y="4216400"/>
          <p14:tracePt t="24631" x="1828800" y="4216400"/>
          <p14:tracePt t="24647" x="1781175" y="4216400"/>
          <p14:tracePt t="24664" x="1698625" y="4205288"/>
          <p14:tracePt t="24681" x="1614488" y="4192588"/>
          <p14:tracePt t="24697" x="1543050" y="4181475"/>
          <p14:tracePt t="24714" x="1449388" y="4157663"/>
          <p14:tracePt t="24731" x="1377950" y="4144963"/>
          <p14:tracePt t="24747" x="1317625" y="4133850"/>
          <p14:tracePt t="24764" x="1258888" y="4121150"/>
          <p14:tracePt t="24781" x="1211263" y="4110038"/>
          <p14:tracePt t="24799" x="1163638" y="4098925"/>
          <p14:tracePt t="24826" x="1092200" y="4075113"/>
          <p14:tracePt t="24833" x="1092200" y="4062413"/>
          <p14:tracePt t="24847" x="1081088" y="4062413"/>
          <p14:tracePt t="24864" x="1057275" y="4038600"/>
          <p14:tracePt t="24881" x="1033463" y="4014788"/>
          <p14:tracePt t="24897" x="985838" y="3967163"/>
          <p14:tracePt t="24914" x="962025" y="3932238"/>
          <p14:tracePt t="24930" x="925513" y="3932238"/>
          <p14:tracePt t="24948" x="925513" y="3919538"/>
          <p14:tracePt t="24964" x="914400" y="3908425"/>
          <p14:tracePt t="24981" x="903288" y="3895725"/>
          <p14:tracePt t="25004" x="903288" y="3884613"/>
          <p14:tracePt t="25044" x="903288" y="3871913"/>
          <p14:tracePt t="25065" x="914400" y="3871913"/>
          <p14:tracePt t="25073" x="938213" y="3848100"/>
          <p14:tracePt t="25100" x="1068388" y="3813175"/>
          <p14:tracePt t="25105" x="1104900" y="3800475"/>
          <p14:tracePt t="25119" x="1152525" y="3789363"/>
          <p14:tracePt t="25142" x="1306513" y="3754438"/>
          <p14:tracePt t="25166" x="1520825" y="3717925"/>
          <p14:tracePt t="25169" x="1543050" y="3717925"/>
          <p14:tracePt t="25186" x="1627188" y="3706813"/>
          <p14:tracePt t="25211" x="1685925" y="3694113"/>
          <p14:tracePt t="25214" x="1733550" y="3694113"/>
          <p14:tracePt t="25233" x="1770063" y="3694113"/>
          <p14:tracePt t="25253" x="1793875" y="3694113"/>
          <p14:tracePt t="25274" x="1852613" y="3694113"/>
          <p14:tracePt t="25294" x="1935163" y="3694113"/>
          <p14:tracePt t="25299" x="1958975" y="3694113"/>
          <p14:tracePt t="25317" x="2006600" y="3694113"/>
          <p14:tracePt t="25338" x="2101850" y="3706813"/>
          <p14:tracePt t="25359" x="2197100" y="3706813"/>
          <p14:tracePt t="25379" x="2292350" y="3706813"/>
          <p14:tracePt t="25385" x="2316163" y="3706813"/>
          <p14:tracePt t="25403" x="2327275" y="3706813"/>
          <p14:tracePt t="25423" x="2374900" y="3717925"/>
          <p14:tracePt t="25431" x="2398713" y="3730625"/>
          <p14:tracePt t="25432" x="2422525" y="3754438"/>
          <p14:tracePt t="25453" x="2457450" y="3776663"/>
          <p14:tracePt t="25464" x="2517775" y="3813175"/>
          <p14:tracePt t="25485" x="2528888" y="3824288"/>
          <p14:tracePt t="25503" x="2541588" y="3836988"/>
          <p14:tracePt t="25524" x="2565400" y="3860800"/>
          <p14:tracePt t="25544" x="2576513" y="3884613"/>
          <p14:tracePt t="25557" x="2576513" y="3895725"/>
          <p14:tracePt t="25568" x="2576513" y="3908425"/>
          <p14:tracePt t="25582" x="2576513" y="3919538"/>
          <p14:tracePt t="25604" x="2576513" y="3932238"/>
          <p14:tracePt t="25618" x="2576513" y="3943350"/>
          <p14:tracePt t="25641" x="2576513" y="3967163"/>
          <p14:tracePt t="25649" x="2576513" y="3979863"/>
          <p14:tracePt t="25682" x="2576513" y="3990975"/>
          <p14:tracePt t="25690" x="2576513" y="4003675"/>
          <p14:tracePt t="25715" x="2576513" y="4014788"/>
          <p14:tracePt t="25733" x="2576513" y="4027488"/>
          <p14:tracePt t="25755" x="2565400" y="4038600"/>
          <p14:tracePt t="25774" x="2565400" y="4062413"/>
          <p14:tracePt t="25815" x="2565400" y="4075113"/>
          <p14:tracePt t="25860" x="2565400" y="4086225"/>
          <p14:tracePt t="26500" x="2565400" y="4075113"/>
          <p14:tracePt t="26507" x="2576513" y="4075113"/>
          <p14:tracePt t="26516" x="2589213" y="4075113"/>
          <p14:tracePt t="26532" x="2624138" y="4051300"/>
          <p14:tracePt t="26549" x="2671763" y="4051300"/>
          <p14:tracePt t="26565" x="2695575" y="4051300"/>
          <p14:tracePt t="26582" x="2743200" y="4051300"/>
          <p14:tracePt t="26599" x="2825750" y="4051300"/>
          <p14:tracePt t="26616" x="2886075" y="4051300"/>
          <p14:tracePt t="26632" x="2944813" y="4051300"/>
          <p14:tracePt t="26648" x="3016250" y="4051300"/>
          <p14:tracePt t="26665" x="3087688" y="4051300"/>
          <p14:tracePt t="26682" x="3182938" y="4051300"/>
          <p14:tracePt t="26698" x="3241675" y="4051300"/>
          <p14:tracePt t="26715" x="3289300" y="4051300"/>
          <p14:tracePt t="26732" x="3313113" y="4051300"/>
          <p14:tracePt t="26748" x="3336925" y="4051300"/>
          <p14:tracePt t="26767" x="3349625" y="4051300"/>
          <p14:tracePt t="26788" x="3360738" y="4051300"/>
          <p14:tracePt t="26826" x="3371850" y="4051300"/>
          <p14:tracePt t="26833" x="3371850" y="4038600"/>
          <p14:tracePt t="26841" x="3384550" y="4038600"/>
          <p14:tracePt t="26858" x="3395663" y="4038600"/>
          <p14:tracePt t="26865" x="3408363" y="4038600"/>
          <p14:tracePt t="26882" x="3432175" y="4038600"/>
          <p14:tracePt t="26899" x="3455988" y="4027488"/>
          <p14:tracePt t="26916" x="3503613" y="4014788"/>
          <p14:tracePt t="26933" x="3538538" y="4003675"/>
          <p14:tracePt t="26949" x="3633788" y="3979863"/>
          <p14:tracePt t="26966" x="3692525" y="3967163"/>
          <p14:tracePt t="26982" x="3787775" y="3943350"/>
          <p14:tracePt t="27000" x="3883025" y="3908425"/>
          <p14:tracePt t="27015" x="3978275" y="3884613"/>
          <p14:tracePt t="27033" x="4179888" y="3836988"/>
          <p14:tracePt t="27049" x="4429125" y="3754438"/>
          <p14:tracePt t="27067" x="4667250" y="3670300"/>
          <p14:tracePt t="27083" x="4762500" y="3622675"/>
          <p14:tracePt t="27101" x="4927600" y="3540125"/>
          <p14:tracePt t="27117" x="5046663" y="3455988"/>
          <p14:tracePt t="27135" x="5130800" y="3362325"/>
          <p14:tracePt t="27149" x="5260975" y="3219450"/>
          <p14:tracePt t="27166" x="5391150" y="3065463"/>
          <p14:tracePt t="27183" x="5497513" y="2933700"/>
          <p14:tracePt t="27200" x="5592763" y="2862263"/>
          <p14:tracePt t="27217" x="5629275" y="2814638"/>
          <p14:tracePt t="27232" x="5653088" y="2767013"/>
          <p14:tracePt t="27250" x="5688013" y="2720975"/>
          <p14:tracePt t="27266" x="5700713" y="2684463"/>
          <p14:tracePt t="27283" x="5748338" y="2613025"/>
          <p14:tracePt t="27299" x="5772150" y="2589213"/>
          <p14:tracePt t="27316" x="5807075" y="2517775"/>
          <p14:tracePt t="27334" x="5830888" y="2493963"/>
          <p14:tracePt t="27349" x="5842000" y="2470150"/>
          <p14:tracePt t="27366" x="5865813" y="2422525"/>
          <p14:tracePt t="27382" x="5889625" y="2400300"/>
          <p14:tracePt t="27399" x="5913438" y="2363788"/>
          <p14:tracePt t="27418" x="5937250" y="2292350"/>
          <p14:tracePt t="27433" x="5949950" y="2281238"/>
          <p14:tracePt t="27449" x="5949950" y="2268538"/>
          <p14:tracePt t="27471" x="5949950" y="2257425"/>
          <p14:tracePt t="27497" x="5949950" y="2244725"/>
          <p14:tracePt t="27503" x="5949950" y="2233613"/>
          <p14:tracePt t="27515" x="5949950" y="2220913"/>
          <p14:tracePt t="27534" x="5949950" y="2162175"/>
          <p14:tracePt t="27549" x="5949950" y="2138363"/>
          <p14:tracePt t="27566" x="5937250" y="2090738"/>
          <p14:tracePt t="27583" x="5902325" y="2043113"/>
          <p14:tracePt t="27599" x="5878513" y="1984375"/>
          <p14:tracePt t="27633" x="5830888" y="1900238"/>
          <p14:tracePt t="27652" x="5783263" y="1841500"/>
          <p14:tracePt t="27671" x="5759450" y="1781175"/>
          <p14:tracePt t="27691" x="5748338" y="1757363"/>
          <p14:tracePt t="27713" x="5735638" y="1757363"/>
          <p14:tracePt t="27717" x="5724525" y="1746250"/>
          <p14:tracePt t="27734" x="5700713" y="1722438"/>
          <p14:tracePt t="27755" x="5676900" y="1698625"/>
          <p14:tracePt t="27774" x="5640388" y="1674813"/>
          <p14:tracePt t="27794" x="5581650" y="1627188"/>
          <p14:tracePt t="27817" x="5521325" y="1603375"/>
          <p14:tracePt t="27821" x="5510213" y="1592263"/>
          <p14:tracePt t="27836" x="5497513" y="1592263"/>
          <p14:tracePt t="27857" x="5475288" y="1592263"/>
          <p14:tracePt t="27876" x="5451475" y="1592263"/>
          <p14:tracePt t="27884" x="5427663" y="1592263"/>
          <p14:tracePt t="27903" x="5403850" y="1592263"/>
          <p14:tracePt t="27920" x="5332413" y="1627188"/>
          <p14:tracePt t="27940" x="5260975" y="1663700"/>
          <p14:tracePt t="27961" x="5178425" y="1698625"/>
          <p14:tracePt t="27966" x="5165725" y="1722438"/>
          <p14:tracePt t="27987" x="5130800" y="1746250"/>
          <p14:tracePt t="28005" x="5106988" y="1757363"/>
          <p14:tracePt t="28026" x="5094288" y="1781175"/>
          <p14:tracePt t="28041" x="5070475" y="1828800"/>
          <p14:tracePt t="28056" x="5046663" y="1876425"/>
          <p14:tracePt t="28070" x="5035550" y="1936750"/>
          <p14:tracePt t="28086" x="5022850" y="2019300"/>
          <p14:tracePt t="28103" x="5022850" y="2090738"/>
          <p14:tracePt t="28119" x="5035550" y="2244725"/>
          <p14:tracePt t="28136" x="5046663" y="2292350"/>
          <p14:tracePt t="28154" x="5106988" y="2422525"/>
          <p14:tracePt t="28168" x="5154613" y="2470150"/>
          <p14:tracePt t="28187" x="5213350" y="2565400"/>
          <p14:tracePt t="28201" x="5248275" y="2601913"/>
          <p14:tracePt t="28219" x="5403850" y="2684463"/>
          <p14:tracePt t="28233" x="5521325" y="2732088"/>
          <p14:tracePt t="28250" x="5889625" y="2814638"/>
          <p14:tracePt t="28266" x="6234113" y="2874963"/>
          <p14:tracePt t="28283" x="6411913" y="2886075"/>
          <p14:tracePt t="28300" x="6519863" y="2898775"/>
          <p14:tracePt t="28317" x="6567488" y="2898775"/>
          <p14:tracePt t="29645" x="6543675" y="2886075"/>
          <p14:tracePt t="29652" x="6507163" y="2874963"/>
          <p14:tracePt t="29659" x="6483350" y="2851150"/>
          <p14:tracePt t="29668" x="6459538" y="2851150"/>
          <p14:tracePt t="29698" x="6365875" y="2814638"/>
          <p14:tracePt t="29705" x="6329363" y="2814638"/>
          <p14:tracePt t="29718" x="6294438" y="2803525"/>
          <p14:tracePt t="29735" x="6257925" y="2803525"/>
          <p14:tracePt t="29752" x="6246813" y="2814638"/>
          <p14:tracePt t="29878" x="6246813" y="2851150"/>
          <p14:tracePt t="29886" x="6246813" y="2874963"/>
          <p14:tracePt t="29893" x="6246813" y="2909888"/>
          <p14:tracePt t="29905" x="6234113" y="2922588"/>
          <p14:tracePt t="29923" x="6234113" y="2957513"/>
          <p14:tracePt t="29944" x="6234113" y="2970213"/>
          <p14:tracePt t="29964" x="6223000" y="2970213"/>
          <p14:tracePt t="30034" x="6223000" y="2957513"/>
          <p14:tracePt t="30055" x="6223000" y="2946400"/>
          <p14:tracePt t="30104" x="6210300" y="2946400"/>
          <p14:tracePt t="30120" x="6210300" y="2933700"/>
          <p14:tracePt t="30129" x="6199188" y="2922588"/>
          <p14:tracePt t="30147" x="6186488" y="2909888"/>
          <p14:tracePt t="30153" x="6175375" y="2898775"/>
          <p14:tracePt t="30170" x="6162675" y="2886075"/>
          <p14:tracePt t="30173" x="6151563" y="2886075"/>
          <p14:tracePt t="30228" x="6151563" y="2874963"/>
          <p14:tracePt t="30236" x="6138863" y="2874963"/>
          <p14:tracePt t="30251" x="6127750" y="2862263"/>
          <p14:tracePt t="30282" x="6115050" y="2851150"/>
          <p14:tracePt t="30297" x="6103938" y="2838450"/>
          <p14:tracePt t="30323" x="6092825" y="2827338"/>
          <p14:tracePt t="30360" x="6080125" y="2827338"/>
          <p14:tracePt t="30368" x="6080125" y="2814638"/>
          <p14:tracePt t="30384" x="6069013" y="2814638"/>
          <p14:tracePt t="30391" x="6069013" y="2803525"/>
          <p14:tracePt t="30415" x="6056313" y="2803525"/>
          <p14:tracePt t="30429" x="6045200" y="2790825"/>
          <p14:tracePt t="30454" x="6032500" y="2779713"/>
          <p14:tracePt t="30479" x="6032500" y="2767013"/>
          <p14:tracePt t="30500" x="6021388" y="2767013"/>
          <p14:tracePt t="30541" x="6008688" y="2767013"/>
          <p14:tracePt t="30547" x="6008688" y="2755900"/>
          <p14:tracePt t="30590" x="6008688" y="2743200"/>
          <p14:tracePt t="30601" x="5997575" y="2743200"/>
          <p14:tracePt t="30626" x="5984875" y="2743200"/>
          <p14:tracePt t="30648" x="5973763" y="2743200"/>
          <p14:tracePt t="30704" x="5961063" y="2743200"/>
          <p14:tracePt t="30718" x="5949950" y="2743200"/>
          <p14:tracePt t="30741" x="5937250" y="2743200"/>
          <p14:tracePt t="30750" x="5926138" y="2743200"/>
          <p14:tracePt t="30765" x="5913438" y="2732088"/>
          <p14:tracePt t="30775" x="5889625" y="2720975"/>
          <p14:tracePt t="30797" x="5807075" y="2649538"/>
          <p14:tracePt t="30816" x="5664200" y="2530475"/>
          <p14:tracePt t="30819" x="5605463" y="2482850"/>
          <p14:tracePt t="30837" x="5414963" y="2281238"/>
          <p14:tracePt t="30856" x="5260975" y="2055813"/>
          <p14:tracePt t="30876" x="4797425" y="1377950"/>
          <p14:tracePt t="30894" x="4429125" y="808038"/>
          <p14:tracePt t="30902" x="4286250" y="5349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0C18E-AEE0-DDC2-45CC-34631AA7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 Unit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537C9E3-6E4B-E672-4952-41667E8933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13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91AC8A-D87E-6705-F35B-A32ED683D7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MAC Units</a:t>
            </a:r>
          </a:p>
          <a:p>
            <a:pPr marL="857250" lvl="1" indent="-285750"/>
            <a:r>
              <a:rPr lang="en-US" altLang="zh-TW" dirty="0"/>
              <a:t>16 x 16 systolic array</a:t>
            </a:r>
          </a:p>
          <a:p>
            <a:pPr marL="857250" lvl="1" indent="-285750"/>
            <a:r>
              <a:rPr lang="en-US" altLang="zh-TW" dirty="0"/>
              <a:t>256 PE</a:t>
            </a:r>
          </a:p>
          <a:p>
            <a:r>
              <a:rPr lang="en-US" altLang="zh-TW" dirty="0"/>
              <a:t>Input Buffer</a:t>
            </a:r>
          </a:p>
          <a:p>
            <a:r>
              <a:rPr lang="en-US" altLang="zh-TW" dirty="0"/>
              <a:t>Activation Function Unit</a:t>
            </a:r>
          </a:p>
          <a:p>
            <a:pPr lvl="1"/>
            <a:r>
              <a:rPr lang="en-US" altLang="zh-TW" dirty="0" err="1"/>
              <a:t>ReLU</a:t>
            </a:r>
            <a:r>
              <a:rPr lang="en-US" altLang="zh-TW" dirty="0"/>
              <a:t> activation function </a:t>
            </a:r>
          </a:p>
          <a:p>
            <a:r>
              <a:rPr lang="en-US" altLang="zh-TW" dirty="0"/>
              <a:t>Output Buffer</a:t>
            </a:r>
          </a:p>
          <a:p>
            <a:r>
              <a:rPr lang="en-US" altLang="zh-TW" sz="1800" dirty="0"/>
              <a:t>Clock rate </a:t>
            </a:r>
          </a:p>
          <a:p>
            <a:pPr lvl="1"/>
            <a:r>
              <a:rPr lang="en-US" altLang="zh-TW" dirty="0"/>
              <a:t>800MHz</a:t>
            </a:r>
          </a:p>
          <a:p>
            <a:r>
              <a:rPr lang="en-US" altLang="zh-TW" dirty="0"/>
              <a:t>Throughput</a:t>
            </a:r>
          </a:p>
          <a:p>
            <a:pPr lvl="1"/>
            <a:r>
              <a:rPr lang="en-US" altLang="zh-TW" dirty="0"/>
              <a:t>204.8 GOPS</a:t>
            </a:r>
          </a:p>
          <a:p>
            <a:pPr lvl="1"/>
            <a:endParaRPr lang="en-US" altLang="zh-TW" dirty="0"/>
          </a:p>
          <a:p>
            <a:pPr marL="596900" lvl="1" indent="0">
              <a:buNone/>
            </a:pPr>
            <a:endParaRPr lang="en-US" altLang="zh-TW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E3E4C8F-489F-0B20-2ABA-CB51C524C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191" y="765399"/>
            <a:ext cx="3461417" cy="409461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9B021D5-1B0F-CDC7-BE7B-848CB585AEDB}"/>
              </a:ext>
            </a:extLst>
          </p:cNvPr>
          <p:cNvSpPr/>
          <p:nvPr/>
        </p:nvSpPr>
        <p:spPr>
          <a:xfrm>
            <a:off x="6106379" y="1763459"/>
            <a:ext cx="287258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4" name="音訊 53">
            <a:hlinkClick r:id="" action="ppaction://media"/>
            <a:extLst>
              <a:ext uri="{FF2B5EF4-FFF2-40B4-BE49-F238E27FC236}">
                <a16:creationId xmlns:a16="http://schemas.microsoft.com/office/drawing/2014/main" id="{67A2A722-ED92-4B25-D5B0-0F3414FC4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213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1"/>
    </mc:Choice>
    <mc:Fallback xmlns="">
      <p:transition spd="slow" advTm="59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" x="3763963" y="1044575"/>
          <p14:tracePt t="69" x="3763963" y="1033463"/>
          <p14:tracePt t="77" x="3752850" y="1033463"/>
          <p14:tracePt t="91" x="3740150" y="1033463"/>
          <p14:tracePt t="115" x="3740150" y="1022350"/>
          <p14:tracePt t="165" x="3729038" y="998538"/>
          <p14:tracePt t="198" x="3716338" y="985838"/>
          <p14:tracePt t="231" x="3668713" y="950913"/>
          <p14:tracePt t="265" x="3622675" y="903288"/>
          <p14:tracePt t="280" x="3586163" y="879475"/>
          <p14:tracePt t="303" x="3551238" y="855663"/>
          <p14:tracePt t="331" x="3503613" y="819150"/>
          <p14:tracePt t="335" x="3479800" y="808038"/>
          <p14:tracePt t="355" x="3467100" y="795338"/>
          <p14:tracePt t="378" x="3443288" y="784225"/>
          <p14:tracePt t="398" x="3432175" y="784225"/>
          <p14:tracePt t="421" x="3419475" y="771525"/>
          <p14:tracePt t="436" x="3408363" y="771525"/>
          <p14:tracePt t="452" x="3408363" y="760413"/>
          <p14:tracePt t="482" x="3395663" y="760413"/>
          <p14:tracePt t="514" x="3384550" y="760413"/>
          <p14:tracePt t="552" x="3371850" y="760413"/>
          <p14:tracePt t="560" x="3360738" y="747713"/>
          <p14:tracePt t="567" x="3349625" y="747713"/>
          <p14:tracePt t="584" x="3325813" y="736600"/>
          <p14:tracePt t="602" x="3302000" y="723900"/>
          <p14:tracePt t="623" x="3278188" y="723900"/>
          <p14:tracePt t="648" x="3254375" y="712788"/>
          <p14:tracePt t="653" x="3241675" y="712788"/>
          <p14:tracePt t="668" x="3217863" y="712788"/>
          <p14:tracePt t="689" x="3206750" y="712788"/>
          <p14:tracePt t="709" x="3194050" y="712788"/>
          <p14:tracePt t="731" x="3182938" y="712788"/>
          <p14:tracePt t="740" x="3170238" y="712788"/>
          <p14:tracePt t="762" x="3159125" y="712788"/>
          <p14:tracePt t="872" x="3159125" y="723900"/>
          <p14:tracePt t="918" x="3194050" y="723900"/>
          <p14:tracePt t="925" x="3265488" y="736600"/>
          <p14:tracePt t="933" x="3289300" y="736600"/>
          <p14:tracePt t="952" x="3419475" y="736600"/>
          <p14:tracePt t="965" x="3514725" y="736600"/>
          <p14:tracePt t="985" x="3586163" y="736600"/>
          <p14:tracePt t="1005" x="3646488" y="736600"/>
          <p14:tracePt t="1006" x="3668713" y="736600"/>
          <p14:tracePt t="1024" x="3692525" y="736600"/>
          <p14:tracePt t="1044" x="3752850" y="736600"/>
          <p14:tracePt t="1051" x="3763963" y="736600"/>
          <p14:tracePt t="1065" x="3811588" y="736600"/>
          <p14:tracePt t="1087" x="3978275" y="736600"/>
          <p14:tracePt t="1106" x="4156075" y="736600"/>
          <p14:tracePt t="1125" x="4264025" y="736600"/>
          <p14:tracePt t="1131" x="4298950" y="736600"/>
          <p14:tracePt t="1152" x="4429125" y="736600"/>
          <p14:tracePt t="1169" x="4489450" y="736600"/>
          <p14:tracePt t="1190" x="4537075" y="736600"/>
          <p14:tracePt t="1210" x="4572000" y="736600"/>
          <p14:tracePt t="1232" x="4606925" y="736600"/>
          <p14:tracePt t="1248" x="4619625" y="736600"/>
          <p14:tracePt t="1269" x="4643438" y="736600"/>
          <p14:tracePt t="1287" x="4654550" y="736600"/>
          <p14:tracePt t="1309" x="4667250" y="736600"/>
          <p14:tracePt t="1329" x="4714875" y="736600"/>
          <p14:tracePt t="1332" x="4738688" y="736600"/>
          <p14:tracePt t="1350" x="4786313" y="723900"/>
          <p14:tracePt t="1370" x="4821238" y="723900"/>
          <p14:tracePt t="1399" x="4916488" y="723900"/>
          <p14:tracePt t="1419" x="4927600" y="723900"/>
          <p14:tracePt t="1437" x="4951413" y="712788"/>
          <p14:tracePt t="1456" x="4999038" y="712788"/>
          <p14:tracePt t="1465" x="5011738" y="712788"/>
          <p14:tracePt t="1483" x="5046663" y="712788"/>
          <p14:tracePt t="1505" x="5118100" y="712788"/>
          <p14:tracePt t="1525" x="5154613" y="712788"/>
          <p14:tracePt t="1544" x="5213350" y="723900"/>
          <p14:tracePt t="1555" x="5248275" y="723900"/>
          <p14:tracePt t="1571" x="5284788" y="723900"/>
          <p14:tracePt t="1585" x="5308600" y="723900"/>
          <p14:tracePt t="1606" x="5356225" y="736600"/>
          <p14:tracePt t="1634" x="5451475" y="747713"/>
          <p14:tracePt t="1650" x="5486400" y="747713"/>
          <p14:tracePt t="1670" x="5605463" y="747713"/>
          <p14:tracePt t="1690" x="5711825" y="747713"/>
          <p14:tracePt t="1713" x="5783263" y="747713"/>
          <p14:tracePt t="1719" x="5794375" y="747713"/>
          <p14:tracePt t="1736" x="5818188" y="747713"/>
          <p14:tracePt t="1767" x="5830888" y="747713"/>
          <p14:tracePt t="1782" x="5842000" y="747713"/>
          <p14:tracePt t="1812" x="5854700" y="747713"/>
          <p14:tracePt t="1914" x="5865813" y="747713"/>
          <p14:tracePt t="1947" x="5865813" y="760413"/>
          <p14:tracePt t="1953" x="5878513" y="760413"/>
          <p14:tracePt t="1993" x="5889625" y="760413"/>
          <p14:tracePt t="2046" x="5902325" y="771525"/>
          <p14:tracePt t="2062" x="5913438" y="771525"/>
          <p14:tracePt t="2086" x="5926138" y="771525"/>
          <p14:tracePt t="2101" x="5937250" y="771525"/>
          <p14:tracePt t="2109" x="5949950" y="771525"/>
          <p14:tracePt t="2121" x="5949950" y="784225"/>
          <p14:tracePt t="2149" x="5961063" y="784225"/>
          <p14:tracePt t="2162" x="5961063" y="795338"/>
          <p14:tracePt t="2172" x="5973763" y="795338"/>
          <p14:tracePt t="2243" x="5984875" y="795338"/>
          <p14:tracePt t="2247" x="5984875" y="808038"/>
          <p14:tracePt t="2281" x="5997575" y="808038"/>
          <p14:tracePt t="2296" x="5997575" y="819150"/>
          <p14:tracePt t="2314" x="6008688" y="819150"/>
          <p14:tracePt t="2322" x="6008688" y="831850"/>
          <p14:tracePt t="2361" x="6008688" y="842963"/>
          <p14:tracePt t="2365" x="6021388" y="842963"/>
          <p14:tracePt t="2382" x="6021388" y="855663"/>
          <p14:tracePt t="2404" x="6032500" y="855663"/>
          <p14:tracePt t="2421" x="6032500" y="866775"/>
          <p14:tracePt t="2441" x="6032500" y="879475"/>
          <p14:tracePt t="2462" x="6032500" y="890588"/>
          <p14:tracePt t="2482" x="6045200" y="890588"/>
          <p14:tracePt t="2988" x="6032500" y="890588"/>
          <p14:tracePt t="3036" x="6021388" y="890588"/>
          <p14:tracePt t="3090" x="6021388" y="903288"/>
          <p14:tracePt t="3097" x="6008688" y="903288"/>
          <p14:tracePt t="3115" x="5997575" y="903288"/>
          <p14:tracePt t="3119" x="5997575" y="914400"/>
          <p14:tracePt t="3135" x="5984875" y="914400"/>
          <p14:tracePt t="3164" x="5973763" y="914400"/>
          <p14:tracePt t="3176" x="5961063" y="914400"/>
          <p14:tracePt t="3199" x="5949950" y="914400"/>
          <p14:tracePt t="3205" x="5937250" y="914400"/>
          <p14:tracePt t="3230" x="5926138" y="927100"/>
          <p14:tracePt t="3261" x="5913438" y="927100"/>
          <p14:tracePt t="3285" x="5913438" y="938213"/>
          <p14:tracePt t="3309" x="5902325" y="938213"/>
          <p14:tracePt t="3347" x="5902325" y="950913"/>
          <p14:tracePt t="3370" x="5889625" y="950913"/>
          <p14:tracePt t="3395" x="5878513" y="950913"/>
          <p14:tracePt t="3407" x="5878513" y="962025"/>
          <p14:tracePt t="3416" x="5865813" y="962025"/>
          <p14:tracePt t="3441" x="5865813" y="974725"/>
          <p14:tracePt t="3455" x="5854700" y="974725"/>
          <p14:tracePt t="3480" x="5842000" y="974725"/>
          <p14:tracePt t="3493" x="5842000" y="985838"/>
          <p14:tracePt t="3535" x="5830888" y="985838"/>
          <p14:tracePt t="3543" x="5830888" y="998538"/>
          <p14:tracePt t="3564" x="5818188" y="998538"/>
          <p14:tracePt t="3599" x="5807075" y="998538"/>
          <p14:tracePt t="3612" x="5807075" y="1009650"/>
          <p14:tracePt t="3690" x="5794375" y="1009650"/>
          <p14:tracePt t="3713" x="5783263" y="1009650"/>
          <p14:tracePt t="3752" x="5772150" y="1009650"/>
          <p14:tracePt t="3765" x="5759450" y="1009650"/>
          <p14:tracePt t="3773" x="5748338" y="1009650"/>
          <p14:tracePt t="3789" x="5735638" y="1009650"/>
          <p14:tracePt t="3800" x="5724525" y="1009650"/>
          <p14:tracePt t="3821" x="5711825" y="1022350"/>
          <p14:tracePt t="3834" x="5700713" y="1022350"/>
          <p14:tracePt t="3851" x="5688013" y="1033463"/>
          <p14:tracePt t="3868" x="5664200" y="1033463"/>
          <p14:tracePt t="3883" x="5653088" y="1033463"/>
          <p14:tracePt t="3900" x="5640388" y="1033463"/>
          <p14:tracePt t="3918" x="5629275" y="1044575"/>
          <p14:tracePt t="3935" x="5605463" y="1044575"/>
          <p14:tracePt t="3953" x="5592763" y="1044575"/>
          <p14:tracePt t="3969" x="5581650" y="1057275"/>
          <p14:tracePt t="4008" x="5568950" y="1057275"/>
          <p14:tracePt t="4023" x="5557838" y="1057275"/>
          <p14:tracePt t="4079" x="5545138" y="1057275"/>
          <p14:tracePt t="4133" x="5534025" y="1057275"/>
          <p14:tracePt t="4165" x="5521325" y="1057275"/>
          <p14:tracePt t="4180" x="5521325" y="1068388"/>
          <p14:tracePt t="4187" x="5510213" y="1068388"/>
          <p14:tracePt t="4213" x="5486400" y="1068388"/>
          <p14:tracePt t="4228" x="5475288" y="1081088"/>
          <p14:tracePt t="4234" x="5451475" y="1081088"/>
          <p14:tracePt t="4250" x="5438775" y="1081088"/>
          <p14:tracePt t="4267" x="5414963" y="1092200"/>
          <p14:tracePt t="4285" x="5380038" y="1092200"/>
          <p14:tracePt t="4301" x="5343525" y="1104900"/>
          <p14:tracePt t="4317" x="5319713" y="1116013"/>
          <p14:tracePt t="4336" x="5308600" y="1116013"/>
          <p14:tracePt t="4356" x="5272088" y="1128713"/>
          <p14:tracePt t="4378" x="5248275" y="1128713"/>
          <p14:tracePt t="4400" x="5237163" y="1128713"/>
          <p14:tracePt t="4405" x="5224463" y="1128713"/>
          <p14:tracePt t="4428" x="5213350" y="1128713"/>
          <p14:tracePt t="4477" x="5200650" y="1128713"/>
          <p14:tracePt t="4514" x="5189538" y="1128713"/>
          <p14:tracePt t="4546" x="5189538" y="1139825"/>
          <p14:tracePt t="4709" x="5189538" y="1152525"/>
          <p14:tracePt t="9314" x="5189538" y="1163638"/>
          <p14:tracePt t="9320" x="5237163" y="1235075"/>
          <p14:tracePt t="9325" x="5272088" y="1295400"/>
          <p14:tracePt t="9338" x="5332413" y="1389063"/>
          <p14:tracePt t="9355" x="5427663" y="1508125"/>
          <p14:tracePt t="9373" x="5462588" y="1579563"/>
          <p14:tracePt t="9393" x="5510213" y="1651000"/>
          <p14:tracePt t="9413" x="5521325" y="1722438"/>
          <p14:tracePt t="9433" x="5521325" y="1746250"/>
          <p14:tracePt t="9438" x="5521325" y="1757363"/>
          <p14:tracePt t="9458" x="5521325" y="1781175"/>
          <p14:tracePt t="9460" x="5521325" y="1793875"/>
          <p14:tracePt t="9476" x="5510213" y="1817688"/>
          <p14:tracePt t="9496" x="5497513" y="1852613"/>
          <p14:tracePt t="9515" x="5462588" y="1889125"/>
          <p14:tracePt t="9522" x="5462588" y="1900238"/>
          <p14:tracePt t="9542" x="5414963" y="1936750"/>
          <p14:tracePt t="9560" x="5391150" y="1947863"/>
          <p14:tracePt t="9580" x="5308600" y="2019300"/>
          <p14:tracePt t="9601" x="5272088" y="2032000"/>
          <p14:tracePt t="9604" x="5248275" y="2043113"/>
          <p14:tracePt t="9625" x="5178425" y="2078038"/>
          <p14:tracePt t="9643" x="5154613" y="2090738"/>
          <p14:tracePt t="9663" x="5130800" y="2101850"/>
          <p14:tracePt t="9688" x="5083175" y="2114550"/>
          <p14:tracePt t="9707" x="5070475" y="2114550"/>
          <p14:tracePt t="9710" x="5059363" y="2114550"/>
          <p14:tracePt t="9727" x="5035550" y="2114550"/>
          <p14:tracePt t="9756" x="4999038" y="2114550"/>
          <p14:tracePt t="9773" x="4975225" y="2114550"/>
          <p14:tracePt t="9794" x="4964113" y="2114550"/>
          <p14:tracePt t="9814" x="4940300" y="2114550"/>
          <p14:tracePt t="9835" x="4916488" y="2114550"/>
          <p14:tracePt t="9839" x="4916488" y="2125663"/>
          <p14:tracePt t="9857" x="4903788" y="2125663"/>
          <p14:tracePt t="9877" x="4879975" y="2125663"/>
          <p14:tracePt t="9898" x="4868863" y="2125663"/>
          <p14:tracePt t="9920" x="4857750" y="2125663"/>
          <p14:tracePt t="9942" x="4845050" y="2125663"/>
          <p14:tracePt t="9949" x="4845050" y="2138363"/>
          <p14:tracePt t="9958" x="4833938" y="2138363"/>
          <p14:tracePt t="9981" x="4821238" y="2149475"/>
          <p14:tracePt t="9982" x="4810125" y="2149475"/>
          <p14:tracePt t="9999" x="4797425" y="2162175"/>
          <p14:tracePt t="10005" x="4773613" y="2173288"/>
          <p14:tracePt t="10025" x="4762500" y="2185988"/>
          <p14:tracePt t="10041" x="4714875" y="2220913"/>
          <p14:tracePt t="10061" x="4678363" y="2244725"/>
          <p14:tracePt t="10081" x="4667250" y="2244725"/>
          <p14:tracePt t="10100" x="4643438" y="2257425"/>
          <p14:tracePt t="10123" x="4619625" y="2281238"/>
          <p14:tracePt t="10139" x="4606925" y="2292350"/>
          <p14:tracePt t="10159" x="4560888" y="2305050"/>
          <p14:tracePt t="10176" x="4548188" y="2316163"/>
          <p14:tracePt t="10199" x="4537075" y="2328863"/>
          <p14:tracePt t="10222" x="4524375" y="2328863"/>
          <p14:tracePt t="10230" x="4524375" y="2339975"/>
          <p14:tracePt t="10255" x="4513263" y="2339975"/>
          <p14:tracePt t="10284" x="4513263" y="2352675"/>
          <p14:tracePt t="10326" x="4500563" y="2352675"/>
          <p14:tracePt t="10353" x="4489450" y="2352675"/>
          <p14:tracePt t="10486" x="4500563" y="2352675"/>
          <p14:tracePt t="10520" x="4513263" y="2352675"/>
          <p14:tracePt t="10526" x="4524375" y="2352675"/>
          <p14:tracePt t="10541" x="4524375" y="2339975"/>
          <p14:tracePt t="10559" x="4513263" y="2339975"/>
          <p14:tracePt t="10839" x="4548188" y="2339975"/>
          <p14:tracePt t="10845" x="4583113" y="2339975"/>
          <p14:tracePt t="10856" x="4619625" y="2339975"/>
          <p14:tracePt t="10876" x="4678363" y="2352675"/>
          <p14:tracePt t="10894" x="4702175" y="2363788"/>
          <p14:tracePt t="10917" x="4714875" y="2363788"/>
          <p14:tracePt t="10929" x="4725988" y="2363788"/>
          <p14:tracePt t="10963" x="4738688" y="2363788"/>
          <p14:tracePt t="10986" x="4749800" y="2363788"/>
          <p14:tracePt t="10991" x="4762500" y="2363788"/>
          <p14:tracePt t="11009" x="4762500" y="2376488"/>
          <p14:tracePt t="11027" x="4773613" y="2376488"/>
          <p14:tracePt t="11048" x="4773613" y="2387600"/>
          <p14:tracePt t="11050" x="4786313" y="2387600"/>
          <p14:tracePt t="11134" x="4797425" y="2387600"/>
          <p14:tracePt t="11382" x="4797425" y="2400300"/>
          <p14:tracePt t="11399" x="4797425" y="2411413"/>
          <p14:tracePt t="11414" x="4786313" y="2411413"/>
          <p14:tracePt t="11422" x="4786313" y="2422525"/>
          <p14:tracePt t="11439" x="4773613" y="2422525"/>
          <p14:tracePt t="11476" x="4773613" y="2435225"/>
          <p14:tracePt t="11483" x="4762500" y="2435225"/>
          <p14:tracePt t="11506" x="4749800" y="2435225"/>
          <p14:tracePt t="11514" x="4749800" y="2446338"/>
          <p14:tracePt t="11529" x="4738688" y="2446338"/>
          <p14:tracePt t="11576" x="4714875" y="2446338"/>
          <p14:tracePt t="11592" x="4691063" y="2446338"/>
          <p14:tracePt t="11599" x="4654550" y="2446338"/>
          <p14:tracePt t="11607" x="4630738" y="2446338"/>
          <p14:tracePt t="11623" x="4513263" y="2446338"/>
          <p14:tracePt t="11640" x="4370388" y="2446338"/>
          <p14:tracePt t="11656" x="4240213" y="2446338"/>
          <p14:tracePt t="11674" x="4037013" y="2446338"/>
          <p14:tracePt t="11703" x="3586163" y="2422525"/>
          <p14:tracePt t="11709" x="3479800" y="2422525"/>
          <p14:tracePt t="11724" x="3241675" y="2411413"/>
          <p14:tracePt t="11740" x="3040063" y="2400300"/>
          <p14:tracePt t="11757" x="2743200" y="2387600"/>
          <p14:tracePt t="11773" x="2517775" y="2363788"/>
          <p14:tracePt t="11790" x="2255838" y="2339975"/>
          <p14:tracePt t="11808" x="1958975" y="2292350"/>
          <p14:tracePt t="11823" x="1685925" y="2233613"/>
          <p14:tracePt t="11840" x="1473200" y="2185988"/>
          <p14:tracePt t="11857" x="1020763" y="2043113"/>
          <p14:tracePt t="11874" x="842963" y="1984375"/>
          <p14:tracePt t="11903" x="606425" y="1876425"/>
          <p14:tracePt t="11905" x="546100" y="1865313"/>
          <p14:tracePt t="11911" x="474663" y="1841500"/>
          <p14:tracePt t="11924" x="403225" y="1817688"/>
          <p14:tracePt t="11940" x="331788" y="1793875"/>
          <p14:tracePt t="11941" x="296863" y="1781175"/>
          <p14:tracePt t="11957" x="273050" y="1770063"/>
          <p14:tracePt t="11974" x="249238" y="1770063"/>
          <p14:tracePt t="11990" x="249238" y="1757363"/>
          <p14:tracePt t="12007" x="238125" y="1733550"/>
          <p14:tracePt t="12025" x="225425" y="1639888"/>
          <p14:tracePt t="12041" x="225425" y="1579563"/>
          <p14:tracePt t="12057" x="225425" y="1520825"/>
          <p14:tracePt t="12074" x="249238" y="1497013"/>
          <p14:tracePt t="12090" x="320675" y="1460500"/>
          <p14:tracePt t="12108" x="379413" y="1449388"/>
          <p14:tracePt t="12124" x="427038" y="1436688"/>
          <p14:tracePt t="12140" x="511175" y="1436688"/>
          <p14:tracePt t="12158" x="652463" y="1425575"/>
          <p14:tracePt t="12173" x="831850" y="1425575"/>
          <p14:tracePt t="12191" x="1081088" y="1425575"/>
          <p14:tracePt t="12192" x="1152525" y="1425575"/>
          <p14:tracePt t="12208" x="1460500" y="1412875"/>
          <p14:tracePt t="12224" x="1781175" y="1412875"/>
          <p14:tracePt t="12241" x="2006600" y="1412875"/>
          <p14:tracePt t="12258" x="2292350" y="1412875"/>
          <p14:tracePt t="12273" x="2422525" y="1425575"/>
          <p14:tracePt t="12290" x="2470150" y="1425575"/>
          <p14:tracePt t="12308" x="2505075" y="1425575"/>
          <p14:tracePt t="12324" x="2528888" y="1425575"/>
          <p14:tracePt t="12340" x="2541588" y="1436688"/>
          <p14:tracePt t="12361" x="2552700" y="1436688"/>
          <p14:tracePt t="12378" x="2565400" y="1449388"/>
          <p14:tracePt t="12410" x="2576513" y="1449388"/>
          <p14:tracePt t="12434" x="2589213" y="1449388"/>
          <p14:tracePt t="12457" x="2589213" y="1460500"/>
          <p14:tracePt t="12504" x="2589213" y="1473200"/>
          <p14:tracePt t="12509" x="2589213" y="1484313"/>
          <p14:tracePt t="12518" x="2589213" y="1497013"/>
          <p14:tracePt t="12525" x="2589213" y="1520825"/>
          <p14:tracePt t="12541" x="2589213" y="1568450"/>
          <p14:tracePt t="12558" x="2589213" y="1603375"/>
          <p14:tracePt t="12574" x="2589213" y="1639888"/>
          <p14:tracePt t="12591" x="2600325" y="1663700"/>
          <p14:tracePt t="12607" x="2600325" y="1687513"/>
          <p14:tracePt t="12624" x="2624138" y="1711325"/>
          <p14:tracePt t="12641" x="2636838" y="1722438"/>
          <p14:tracePt t="12659" x="2671763" y="1746250"/>
          <p14:tracePt t="12674" x="2695575" y="1757363"/>
          <p14:tracePt t="12691" x="2743200" y="1757363"/>
          <p14:tracePt t="12707" x="2767013" y="1757363"/>
          <p14:tracePt t="12724" x="2801938" y="1770063"/>
          <p14:tracePt t="12741" x="2862263" y="1781175"/>
          <p14:tracePt t="12758" x="2886075" y="1781175"/>
          <p14:tracePt t="12777" x="2921000" y="1793875"/>
          <p14:tracePt t="12792" x="2933700" y="1793875"/>
          <p14:tracePt t="12810" x="2944813" y="1804988"/>
          <p14:tracePt t="12825" x="2957513" y="1804988"/>
          <p14:tracePt t="12846" x="2968625" y="1804988"/>
          <p14:tracePt t="14529" x="2933700" y="1804988"/>
          <p14:tracePt t="14535" x="2886075" y="1817688"/>
          <p14:tracePt t="14543" x="2849563" y="1828800"/>
          <p14:tracePt t="14559" x="2732088" y="1852613"/>
          <p14:tracePt t="14575" x="2660650" y="1865313"/>
          <p14:tracePt t="14597" x="2528888" y="1876425"/>
          <p14:tracePt t="14613" x="2493963" y="1876425"/>
          <p14:tracePt t="14633" x="2398713" y="1889125"/>
          <p14:tracePt t="14654" x="2303463" y="1889125"/>
          <p14:tracePt t="14659" x="2292350" y="1889125"/>
          <p14:tracePt t="14679" x="2255838" y="1889125"/>
          <p14:tracePt t="14700" x="2173288" y="1889125"/>
          <p14:tracePt t="14720" x="2149475" y="1889125"/>
          <p14:tracePt t="14726" x="2114550" y="1889125"/>
          <p14:tracePt t="14746" x="2078038" y="1889125"/>
          <p14:tracePt t="14765" x="1971675" y="1889125"/>
          <p14:tracePt t="14786" x="1828800" y="1889125"/>
          <p14:tracePt t="14806" x="1757363" y="1889125"/>
          <p14:tracePt t="14810" x="1722438" y="1876425"/>
          <p14:tracePt t="14828" x="1674813" y="1876425"/>
          <p14:tracePt t="14849" x="1566863" y="1841500"/>
          <p14:tracePt t="14870" x="1531938" y="1817688"/>
          <p14:tracePt t="14872" x="1497013" y="1804988"/>
          <p14:tracePt t="14889" x="1460500" y="1781175"/>
          <p14:tracePt t="14895" x="1436688" y="1781175"/>
          <p14:tracePt t="14913" x="1401763" y="1757363"/>
          <p14:tracePt t="14933" x="1354138" y="1733550"/>
          <p14:tracePt t="14954" x="1293813" y="1711325"/>
          <p14:tracePt t="14973" x="1258888" y="1674813"/>
          <p14:tracePt t="14979" x="1246188" y="1674813"/>
          <p14:tracePt t="14993" x="1246188" y="1663700"/>
          <p14:tracePt t="15014" x="1222375" y="1651000"/>
          <p14:tracePt t="15035" x="1211263" y="1627188"/>
          <p14:tracePt t="15056" x="1211263" y="1616075"/>
          <p14:tracePt t="15120" x="1211263" y="1603375"/>
          <p14:tracePt t="15128" x="1222375" y="1603375"/>
          <p14:tracePt t="15133" x="1235075" y="1592263"/>
          <p14:tracePt t="15143" x="1258888" y="1592263"/>
          <p14:tracePt t="15164" x="1282700" y="1579563"/>
          <p14:tracePt t="15184" x="1317625" y="1568450"/>
          <p14:tracePt t="15204" x="1365250" y="1555750"/>
          <p14:tracePt t="15227" x="1389063" y="1555750"/>
          <p14:tracePt t="15245" x="1412875" y="1555750"/>
          <p14:tracePt t="15268" x="1460500" y="1555750"/>
          <p14:tracePt t="15287" x="1473200" y="1555750"/>
          <p14:tracePt t="15308" x="1484313" y="1568450"/>
          <p14:tracePt t="15329" x="1508125" y="1568450"/>
          <p14:tracePt t="15350" x="1566863" y="1579563"/>
          <p14:tracePt t="15370" x="1614488" y="1579563"/>
          <p14:tracePt t="15391" x="1662113" y="1579563"/>
          <p14:tracePt t="15395" x="1674813" y="1579563"/>
          <p14:tracePt t="15414" x="1698625" y="1579563"/>
          <p14:tracePt t="15435" x="1733550" y="1579563"/>
          <p14:tracePt t="15445" x="1757363" y="1579563"/>
          <p14:tracePt t="15463" x="1770063" y="1579563"/>
          <p14:tracePt t="15481" x="1793875" y="1579563"/>
          <p14:tracePt t="15502" x="1828800" y="1579563"/>
          <p14:tracePt t="15521" x="1852613" y="1579563"/>
          <p14:tracePt t="15526" x="1863725" y="1579563"/>
          <p14:tracePt t="15548" x="1911350" y="1579563"/>
          <p14:tracePt t="15565" x="1935163" y="1579563"/>
          <p14:tracePt t="15585" x="1958975" y="1579563"/>
          <p14:tracePt t="15605" x="2006600" y="1579563"/>
          <p14:tracePt t="15610" x="2019300" y="1579563"/>
          <p14:tracePt t="15630" x="2043113" y="1579563"/>
          <p14:tracePt t="15649" x="2066925" y="1579563"/>
          <p14:tracePt t="15651" x="2078038" y="1579563"/>
          <p14:tracePt t="15669" x="2090738" y="1579563"/>
          <p14:tracePt t="15690" x="2125663" y="1579563"/>
          <p14:tracePt t="15711" x="2149475" y="1579563"/>
          <p14:tracePt t="15717" x="2160588" y="1579563"/>
          <p14:tracePt t="15732" x="2173288" y="1579563"/>
          <p14:tracePt t="15753" x="2197100" y="1579563"/>
          <p14:tracePt t="15774" x="2220913" y="1579563"/>
          <p14:tracePt t="15778" x="2244725" y="1579563"/>
          <p14:tracePt t="15797" x="2255838" y="1579563"/>
          <p14:tracePt t="15815" x="2279650" y="1579563"/>
          <p14:tracePt t="15828" x="2303463" y="1579563"/>
          <p14:tracePt t="15847" x="2339975" y="1579563"/>
          <p14:tracePt t="15865" x="2363788" y="1579563"/>
          <p14:tracePt t="15886" x="2411413" y="1579563"/>
          <p14:tracePt t="15906" x="2422525" y="1579563"/>
          <p14:tracePt t="15923" x="2470150" y="1579563"/>
          <p14:tracePt t="15927" x="2481263" y="1579563"/>
          <p14:tracePt t="15944" x="2493963" y="1579563"/>
          <p14:tracePt t="15960" x="2505075" y="1579563"/>
          <p14:tracePt t="15977" x="2528888" y="1579563"/>
          <p14:tracePt t="15993" x="2541588" y="1579563"/>
          <p14:tracePt t="16010" x="2565400" y="1579563"/>
          <p14:tracePt t="16029" x="2576513" y="1579563"/>
          <p14:tracePt t="16044" x="2600325" y="1579563"/>
          <p14:tracePt t="16061" x="2636838" y="1579563"/>
          <p14:tracePt t="16079" x="2647950" y="1579563"/>
          <p14:tracePt t="16093" x="2671763" y="1579563"/>
          <p14:tracePt t="16110" x="2695575" y="1579563"/>
          <p14:tracePt t="16128" x="2708275" y="1579563"/>
          <p14:tracePt t="16143" x="2732088" y="1579563"/>
          <p14:tracePt t="16161" x="2743200" y="1579563"/>
          <p14:tracePt t="16178" x="2767013" y="1579563"/>
          <p14:tracePt t="16194" x="2778125" y="1579563"/>
          <p14:tracePt t="16211" x="2790825" y="1579563"/>
          <p14:tracePt t="16227" x="2801938" y="1579563"/>
          <p14:tracePt t="16244" x="2825750" y="1579563"/>
          <p14:tracePt t="16260" x="2838450" y="1579563"/>
          <p14:tracePt t="16277" x="2862263" y="1579563"/>
          <p14:tracePt t="16294" x="2873375" y="1579563"/>
          <p14:tracePt t="16311" x="2886075" y="1579563"/>
          <p14:tracePt t="16343" x="2897188" y="1579563"/>
          <p14:tracePt t="16349" x="2909888" y="1579563"/>
          <p14:tracePt t="16361" x="2909888" y="1592263"/>
          <p14:tracePt t="16377" x="2921000" y="1592263"/>
          <p14:tracePt t="16394" x="2944813" y="1592263"/>
          <p14:tracePt t="16411" x="2957513" y="1592263"/>
          <p14:tracePt t="16427" x="2968625" y="1592263"/>
          <p14:tracePt t="16446" x="2992438" y="1592263"/>
          <p14:tracePt t="16461" x="3016250" y="1592263"/>
          <p14:tracePt t="16479" x="3040063" y="1592263"/>
          <p14:tracePt t="16495" x="3063875" y="1592263"/>
          <p14:tracePt t="16496" x="3074988" y="1592263"/>
          <p14:tracePt t="16511" x="3098800" y="1592263"/>
          <p14:tracePt t="16528" x="3111500" y="1592263"/>
          <p14:tracePt t="16544" x="3135313" y="1592263"/>
          <p14:tracePt t="16560" x="3146425" y="1603375"/>
          <p14:tracePt t="16577" x="3159125" y="1603375"/>
          <p14:tracePt t="16595" x="3170238" y="1603375"/>
          <p14:tracePt t="16614" x="3182938" y="1603375"/>
          <p14:tracePt t="16640" x="3194050" y="1603375"/>
          <p14:tracePt t="16792" x="3206750" y="1603375"/>
          <p14:tracePt t="16886" x="3206750" y="1616075"/>
          <p14:tracePt t="16956" x="3206750" y="1627188"/>
          <p14:tracePt t="16964" x="3194050" y="1639888"/>
          <p14:tracePt t="16971" x="3182938" y="1639888"/>
          <p14:tracePt t="16996" x="3182938" y="1651000"/>
          <p14:tracePt t="17003" x="3182938" y="1663700"/>
          <p14:tracePt t="17011" x="3170238" y="1663700"/>
          <p14:tracePt t="17028" x="3159125" y="1687513"/>
          <p14:tracePt t="17044" x="3146425" y="1698625"/>
          <p14:tracePt t="17061" x="3122613" y="1746250"/>
          <p14:tracePt t="17078" x="3111500" y="1770063"/>
          <p14:tracePt t="17095" x="3074988" y="1817688"/>
          <p14:tracePt t="17113" x="3063875" y="1841500"/>
          <p14:tracePt t="17128" x="3051175" y="1865313"/>
          <p14:tracePt t="17151" x="3005138" y="1924050"/>
          <p14:tracePt t="17170" x="2992438" y="1947863"/>
          <p14:tracePt t="17193" x="2957513" y="1971675"/>
          <p14:tracePt t="17198" x="2933700" y="2008188"/>
          <p14:tracePt t="17215" x="2921000" y="2008188"/>
          <p14:tracePt t="17241" x="2838450" y="2066925"/>
          <p14:tracePt t="17261" x="2801938" y="2101850"/>
          <p14:tracePt t="17284" x="2743200" y="2125663"/>
          <p14:tracePt t="17287" x="2719388" y="2138363"/>
          <p14:tracePt t="17300" x="2660650" y="2173288"/>
          <p14:tracePt t="17319" x="2613025" y="2185988"/>
          <p14:tracePt t="17335" x="2552700" y="2197100"/>
          <p14:tracePt t="17351" x="2493963" y="2197100"/>
          <p14:tracePt t="17367" x="2435225" y="2197100"/>
          <p14:tracePt t="17384" x="2363788" y="2197100"/>
          <p14:tracePt t="17399" x="2303463" y="2197100"/>
          <p14:tracePt t="17415" x="2255838" y="2197100"/>
          <p14:tracePt t="17431" x="2208213" y="2197100"/>
          <p14:tracePt t="17446" x="2125663" y="2197100"/>
          <p14:tracePt t="17466" x="2054225" y="2197100"/>
          <p14:tracePt t="17492" x="1971675" y="2197100"/>
          <p14:tracePt t="17495" x="1947863" y="2197100"/>
          <p14:tracePt t="17512" x="1887538" y="2197100"/>
          <p14:tracePt t="17528" x="1863725" y="2197100"/>
          <p14:tracePt t="17545" x="1839913" y="2197100"/>
          <p14:tracePt t="17561" x="1817688" y="2197100"/>
          <p14:tracePt t="17578" x="1793875" y="2185988"/>
          <p14:tracePt t="17580" x="1781175" y="2185988"/>
          <p14:tracePt t="17594" x="1757363" y="2173288"/>
          <p14:tracePt t="17612" x="1733550" y="2173288"/>
          <p14:tracePt t="17628" x="1709738" y="2162175"/>
          <p14:tracePt t="17644" x="1662113" y="2149475"/>
          <p14:tracePt t="17661" x="1627188" y="2149475"/>
          <p14:tracePt t="17680" x="1603375" y="2138363"/>
          <p14:tracePt t="17695" x="1590675" y="2138363"/>
          <p14:tracePt t="17711" x="1579563" y="2125663"/>
          <p14:tracePt t="17745" x="1555750" y="2114550"/>
          <p14:tracePt t="17765" x="1543050" y="2101850"/>
          <p14:tracePt t="17785" x="1531938" y="2101850"/>
          <p14:tracePt t="17808" x="1531938" y="2090738"/>
          <p14:tracePt t="17810" x="1520825" y="2078038"/>
          <p14:tracePt t="17812" x="1508125" y="2078038"/>
          <p14:tracePt t="17835" x="1508125" y="2066925"/>
          <p14:tracePt t="17848" x="1484313" y="2055813"/>
          <p14:tracePt t="17870" x="1473200" y="2043113"/>
          <p14:tracePt t="17892" x="1460500" y="2019300"/>
          <p14:tracePt t="17893" x="1449388" y="2019300"/>
          <p14:tracePt t="17905" x="1449388" y="2008188"/>
          <p14:tracePt t="17916" x="1436688" y="2008188"/>
          <p14:tracePt t="17930" x="1436688" y="1995488"/>
          <p14:tracePt t="17969" x="1436688" y="1984375"/>
          <p14:tracePt t="18048" x="1436688" y="1971675"/>
          <p14:tracePt t="18053" x="1436688" y="1960563"/>
          <p14:tracePt t="18069" x="1436688" y="1947863"/>
          <p14:tracePt t="18082" x="1449388" y="1936750"/>
          <p14:tracePt t="18095" x="1460500" y="1924050"/>
          <p14:tracePt t="18113" x="1473200" y="1924050"/>
          <p14:tracePt t="18134" x="1484313" y="1912938"/>
          <p14:tracePt t="18156" x="1497013" y="1900238"/>
          <p14:tracePt t="18179" x="1508125" y="1900238"/>
          <p14:tracePt t="18195" x="1520825" y="1900238"/>
          <p14:tracePt t="18226" x="1531938" y="1900238"/>
          <p14:tracePt t="18232" x="1543050" y="1900238"/>
          <p14:tracePt t="18255" x="1543050" y="1889125"/>
          <p14:tracePt t="18266" x="1555750" y="1889125"/>
          <p14:tracePt t="18284" x="1566863" y="1889125"/>
          <p14:tracePt t="18305" x="1579563" y="1889125"/>
          <p14:tracePt t="18313" x="1590675" y="1876425"/>
          <p14:tracePt t="18329" x="1627188" y="1876425"/>
          <p14:tracePt t="18346" x="1638300" y="1876425"/>
          <p14:tracePt t="18363" x="1674813" y="1865313"/>
          <p14:tracePt t="18379" x="1698625" y="1865313"/>
          <p14:tracePt t="18380" x="1709738" y="1865313"/>
          <p14:tracePt t="18396" x="1722438" y="1865313"/>
          <p14:tracePt t="18412" x="1746250" y="1865313"/>
          <p14:tracePt t="18429" x="1770063" y="1865313"/>
          <p14:tracePt t="18446" x="1781175" y="1865313"/>
          <p14:tracePt t="18462" x="1804988" y="1852613"/>
          <p14:tracePt t="18482" x="1817688" y="1852613"/>
          <p14:tracePt t="18499" x="1828800" y="1852613"/>
          <p14:tracePt t="18529" x="1839913" y="1852613"/>
          <p14:tracePt t="18535" x="1852613" y="1852613"/>
          <p14:tracePt t="18545" x="1863725" y="1841500"/>
          <p14:tracePt t="18568" x="1876425" y="1841500"/>
          <p14:tracePt t="18579" x="1887538" y="1841500"/>
          <p14:tracePt t="18596" x="1900238" y="1841500"/>
          <p14:tracePt t="18613" x="1924050" y="1841500"/>
          <p14:tracePt t="18655" x="1935163" y="1841500"/>
          <p14:tracePt t="18670" x="1947863" y="1841500"/>
          <p14:tracePt t="18694" x="1947863" y="1828800"/>
          <p14:tracePt t="18699" x="1958975" y="1828800"/>
          <p14:tracePt t="18712" x="1971675" y="1828800"/>
          <p14:tracePt t="18729" x="1982788" y="1828800"/>
          <p14:tracePt t="18753" x="1995488" y="1828800"/>
          <p14:tracePt t="18763" x="1995488" y="1817688"/>
          <p14:tracePt t="18787" x="2006600" y="1817688"/>
          <p14:tracePt t="18872" x="2019300" y="1817688"/>
          <p14:tracePt t="19013" x="2030413" y="1817688"/>
          <p14:tracePt t="19082" x="2043113" y="1817688"/>
          <p14:tracePt t="19089" x="2043113" y="1804988"/>
          <p14:tracePt t="19248" x="2054225" y="1804988"/>
          <p14:tracePt t="19338" x="2066925" y="1804988"/>
          <p14:tracePt t="19362" x="2078038" y="1804988"/>
          <p14:tracePt t="19369" x="2101850" y="1804988"/>
          <p14:tracePt t="19379" x="2114550" y="1804988"/>
          <p14:tracePt t="19396" x="2173288" y="1804988"/>
          <p14:tracePt t="19413" x="2268538" y="1804988"/>
          <p14:tracePt t="19430" x="2374900" y="1804988"/>
          <p14:tracePt t="19447" x="2528888" y="1804988"/>
          <p14:tracePt t="19463" x="2660650" y="1804988"/>
          <p14:tracePt t="19480" x="2838450" y="1804988"/>
          <p14:tracePt t="19497" x="3005138" y="1793875"/>
          <p14:tracePt t="19513" x="3135313" y="1793875"/>
          <p14:tracePt t="19530" x="3241675" y="1770063"/>
          <p14:tracePt t="19547" x="3443288" y="1746250"/>
          <p14:tracePt t="19563" x="3503613" y="1746250"/>
          <p14:tracePt t="19581" x="3551238" y="1746250"/>
          <p14:tracePt t="19597" x="3575050" y="1746250"/>
          <p14:tracePt t="19614" x="3609975" y="1746250"/>
          <p14:tracePt t="19630" x="3646488" y="1746250"/>
          <p14:tracePt t="19646" x="3668713" y="1746250"/>
          <p14:tracePt t="19663" x="3681413" y="1746250"/>
          <p14:tracePt t="19680" x="3716338" y="1733550"/>
          <p14:tracePt t="19697" x="3740150" y="1722438"/>
          <p14:tracePt t="19720" x="3752850" y="1722438"/>
          <p14:tracePt t="19736" x="3763963" y="1722438"/>
          <p14:tracePt t="19837" x="3776663" y="1722438"/>
          <p14:tracePt t="19894" x="3787775" y="1722438"/>
          <p14:tracePt t="19924" x="3800475" y="1722438"/>
          <p14:tracePt t="19946" x="3811588" y="1722438"/>
          <p14:tracePt t="19953" x="3824288" y="1722438"/>
          <p14:tracePt t="19969" x="3835400" y="1722438"/>
          <p14:tracePt t="19984" x="3848100" y="1722438"/>
          <p14:tracePt t="19996" x="3859213" y="1722438"/>
          <p14:tracePt t="20014" x="3871913" y="1722438"/>
          <p14:tracePt t="20031" x="3883025" y="1722438"/>
          <p14:tracePt t="20124" x="3895725" y="1722438"/>
          <p14:tracePt t="20173" x="3906838" y="1722438"/>
          <p14:tracePt t="20211" x="3919538" y="1722438"/>
          <p14:tracePt t="20242" x="3930650" y="1722438"/>
          <p14:tracePt t="20257" x="3943350" y="1722438"/>
          <p14:tracePt t="20289" x="3954463" y="1722438"/>
          <p14:tracePt t="20304" x="3965575" y="1722438"/>
          <p14:tracePt t="20312" x="3965575" y="1733550"/>
          <p14:tracePt t="20327" x="3978275" y="1733550"/>
          <p14:tracePt t="20350" x="3989388" y="1733550"/>
          <p14:tracePt t="20365" x="4002088" y="1711325"/>
          <p14:tracePt t="20377" x="4013200" y="1711325"/>
          <p14:tracePt t="20412" x="3989388" y="1711325"/>
          <p14:tracePt t="20654" x="3989388" y="1698625"/>
          <p14:tracePt t="20686" x="3978275" y="1698625"/>
          <p14:tracePt t="20725" x="3989388" y="1698625"/>
          <p14:tracePt t="20731" x="4002088" y="1698625"/>
          <p14:tracePt t="20751" x="4013200" y="1698625"/>
          <p14:tracePt t="20755" x="4037013" y="1698625"/>
          <p14:tracePt t="20768" x="4037013" y="1711325"/>
          <p14:tracePt t="20790" x="4060825" y="1711325"/>
          <p14:tracePt t="20797" x="4073525" y="1711325"/>
          <p14:tracePt t="20818" x="4084638" y="1711325"/>
          <p14:tracePt t="20889" x="4097338" y="1711325"/>
          <p14:tracePt t="20921" x="4108450" y="1711325"/>
          <p14:tracePt t="20934" x="4121150" y="1711325"/>
          <p14:tracePt t="20967" x="4132263" y="1711325"/>
          <p14:tracePt t="20973" x="4144963" y="1711325"/>
          <p14:tracePt t="20989" x="4156075" y="1711325"/>
          <p14:tracePt t="21003" x="4179888" y="1711325"/>
          <p14:tracePt t="21022" x="4192588" y="1711325"/>
          <p14:tracePt t="21040" x="4216400" y="1711325"/>
          <p14:tracePt t="21065" x="4240213" y="1711325"/>
          <p14:tracePt t="21082" x="4264025" y="1711325"/>
          <p14:tracePt t="21103" x="4275138" y="1711325"/>
          <p14:tracePt t="21122" x="4286250" y="1711325"/>
          <p14:tracePt t="21140" x="4298950" y="1711325"/>
          <p14:tracePt t="21161" x="4310063" y="1711325"/>
          <p14:tracePt t="21175" x="4322763" y="1711325"/>
          <p14:tracePt t="21191" x="4333875" y="1711325"/>
          <p14:tracePt t="21207" x="4346575" y="1711325"/>
          <p14:tracePt t="21222" x="4357688" y="1711325"/>
          <p14:tracePt t="21254" x="4370388" y="1711325"/>
          <p14:tracePt t="21270" x="4381500" y="1711325"/>
          <p14:tracePt t="21308" x="4394200" y="1711325"/>
          <p14:tracePt t="21340" x="4405313" y="1711325"/>
          <p14:tracePt t="21363" x="4418013" y="1711325"/>
          <p14:tracePt t="21369" x="4418013" y="1698625"/>
          <p14:tracePt t="21420" x="4429125" y="1698625"/>
          <p14:tracePt t="21423" x="4429125" y="1687513"/>
          <p14:tracePt t="21439" x="4441825" y="1687513"/>
          <p14:tracePt t="21481" x="4452938" y="1687513"/>
          <p14:tracePt t="21502" x="4465638" y="1674813"/>
          <p14:tracePt t="21526" x="4476750" y="1674813"/>
          <p14:tracePt t="21549" x="4476750" y="1663700"/>
          <p14:tracePt t="21569" x="4489450" y="1663700"/>
          <p14:tracePt t="21579" x="4500563" y="1663700"/>
          <p14:tracePt t="21623" x="4500563" y="1651000"/>
          <p14:tracePt t="21651" x="4513263" y="1651000"/>
          <p14:tracePt t="21684" x="4524375" y="1651000"/>
          <p14:tracePt t="21745" x="4537075" y="1651000"/>
          <p14:tracePt t="21932" x="4548188" y="1651000"/>
          <p14:tracePt t="22032" x="4560888" y="1639888"/>
          <p14:tracePt t="22197" x="4560888" y="1627188"/>
          <p14:tracePt t="22726" x="4572000" y="1627188"/>
          <p14:tracePt t="23241" x="4583113" y="1627188"/>
          <p14:tracePt t="23426" x="4595813" y="1627188"/>
          <p14:tracePt t="23520" x="4606925" y="1627188"/>
          <p14:tracePt t="23535" x="4619625" y="1616075"/>
          <p14:tracePt t="23553" x="4630738" y="1603375"/>
          <p14:tracePt t="23557" x="4654550" y="1603375"/>
          <p14:tracePt t="23571" x="4654550" y="1592263"/>
          <p14:tracePt t="23591" x="4667250" y="1592263"/>
          <p14:tracePt t="23614" x="4691063" y="1592263"/>
          <p14:tracePt t="23616" x="4702175" y="1579563"/>
          <p14:tracePt t="23621" x="4714875" y="1579563"/>
          <p14:tracePt t="23653" x="4725988" y="1579563"/>
          <p14:tracePt t="23678" x="4738688" y="1579563"/>
          <p14:tracePt t="23705" x="4749800" y="1579563"/>
          <p14:tracePt t="24157" x="4749800" y="1568450"/>
          <p14:tracePt t="27640" x="4749800" y="1579563"/>
          <p14:tracePt t="27662" x="4762500" y="1579563"/>
          <p14:tracePt t="27670" x="4786313" y="1592263"/>
          <p14:tracePt t="27677" x="4868863" y="1651000"/>
          <p14:tracePt t="27694" x="4940300" y="1687513"/>
          <p14:tracePt t="27716" x="5059363" y="1757363"/>
          <p14:tracePt t="27720" x="5070475" y="1770063"/>
          <p14:tracePt t="27738" x="5094288" y="1781175"/>
          <p14:tracePt t="27759" x="5106988" y="1793875"/>
          <p14:tracePt t="27779" x="5118100" y="1793875"/>
          <p14:tracePt t="27999" x="5106988" y="1804988"/>
          <p14:tracePt t="28005" x="5094288" y="1817688"/>
          <p14:tracePt t="28013" x="5083175" y="1817688"/>
          <p14:tracePt t="28023" x="5059363" y="1817688"/>
          <p14:tracePt t="28042" x="5035550" y="1828800"/>
          <p14:tracePt t="28062" x="5011738" y="1841500"/>
          <p14:tracePt t="28081" x="4999038" y="1841500"/>
          <p14:tracePt t="28086" x="4999038" y="1852613"/>
          <p14:tracePt t="28107" x="4975225" y="1852613"/>
          <p14:tracePt t="28125" x="4964113" y="1852613"/>
          <p14:tracePt t="28145" x="4951413" y="1852613"/>
          <p14:tracePt t="28165" x="4940300" y="1852613"/>
          <p14:tracePt t="28170" x="4927600" y="1852613"/>
          <p14:tracePt t="28190" x="4916488" y="1852613"/>
          <p14:tracePt t="28207" x="4903788" y="1852613"/>
          <p14:tracePt t="28227" x="4879975" y="1852613"/>
          <p14:tracePt t="28262" x="4868863" y="1852613"/>
          <p14:tracePt t="28294" x="4857750" y="1852613"/>
          <p14:tracePt t="28340" x="4845050" y="1852613"/>
          <p14:tracePt t="28374" x="4833938" y="1852613"/>
          <p14:tracePt t="28385" x="4821238" y="1852613"/>
          <p14:tracePt t="28420" x="4810125" y="1852613"/>
          <p14:tracePt t="28434" x="4797425" y="1852613"/>
          <p14:tracePt t="28449" x="4786313" y="1852613"/>
          <p14:tracePt t="28458" x="4773613" y="1852613"/>
          <p14:tracePt t="28480" x="4749800" y="1852613"/>
          <p14:tracePt t="28481" x="4725988" y="1852613"/>
          <p14:tracePt t="28498" x="4702175" y="1865313"/>
          <p14:tracePt t="28520" x="4667250" y="1865313"/>
          <p14:tracePt t="28525" x="4654550" y="1865313"/>
          <p14:tracePt t="28542" x="4643438" y="1865313"/>
          <p14:tracePt t="28559" x="4630738" y="1865313"/>
          <p14:tracePt t="28590" x="4619625" y="1876425"/>
          <p14:tracePt t="28604" x="4606925" y="1876425"/>
          <p14:tracePt t="28621" x="4595813" y="1876425"/>
          <p14:tracePt t="28691" x="4583113" y="1876425"/>
          <p14:tracePt t="28705" x="4583113" y="1889125"/>
          <p14:tracePt t="32530" x="4583113" y="1900238"/>
          <p14:tracePt t="32794" x="4583113" y="1912938"/>
          <p14:tracePt t="32810" x="4583113" y="1924050"/>
          <p14:tracePt t="32818" x="4583113" y="1971675"/>
          <p14:tracePt t="32828" x="4583113" y="2008188"/>
          <p14:tracePt t="32846" x="4583113" y="2055813"/>
          <p14:tracePt t="32867" x="4595813" y="2101850"/>
          <p14:tracePt t="32874" x="4595813" y="2125663"/>
          <p14:tracePt t="32895" x="4606925" y="2162175"/>
          <p14:tracePt t="32912" x="4606925" y="2173288"/>
          <p14:tracePt t="32932" x="4606925" y="2197100"/>
          <p14:tracePt t="32953" x="4606925" y="2233613"/>
          <p14:tracePt t="32974" x="4606925" y="2268538"/>
          <p14:tracePt t="32981" x="4606925" y="2281238"/>
          <p14:tracePt t="32993" x="4606925" y="2292350"/>
          <p14:tracePt t="33014" x="4619625" y="2328863"/>
          <p14:tracePt t="33032" x="4619625" y="2339975"/>
          <p14:tracePt t="33040" x="4619625" y="2352675"/>
          <p14:tracePt t="33061" x="4630738" y="2363788"/>
          <p14:tracePt t="33074" x="4630738" y="2387600"/>
          <p14:tracePt t="33094" x="4630738" y="2400300"/>
          <p14:tracePt t="33111" x="4630738" y="2422525"/>
          <p14:tracePt t="33131" x="4630738" y="2446338"/>
          <p14:tracePt t="33158" x="4643438" y="2493963"/>
          <p14:tracePt t="33159" x="4643438" y="2506663"/>
          <p14:tracePt t="33174" x="4654550" y="2517775"/>
          <p14:tracePt t="33195" x="4667250" y="2554288"/>
          <p14:tracePt t="33215" x="4667250" y="2578100"/>
          <p14:tracePt t="33234" x="4678363" y="2589213"/>
          <p14:tracePt t="33241" x="4678363" y="2601913"/>
          <p14:tracePt t="33262" x="4691063" y="2613025"/>
          <p14:tracePt t="33308" x="4691063" y="2625725"/>
          <p14:tracePt t="33346" x="4691063" y="2636838"/>
          <p14:tracePt t="33394" x="4691063" y="2649538"/>
          <p14:tracePt t="33401" x="4702175" y="2660650"/>
          <p14:tracePt t="33410" x="4702175" y="2673350"/>
          <p14:tracePt t="33425" x="4714875" y="2684463"/>
          <p14:tracePt t="33445" x="4725988" y="2697163"/>
          <p14:tracePt t="33465" x="4738688" y="2732088"/>
          <p14:tracePt t="33486" x="4762500" y="2755900"/>
          <p14:tracePt t="33491" x="4762500" y="2767013"/>
          <p14:tracePt t="33511" x="4797425" y="2803525"/>
          <p14:tracePt t="33529" x="4833938" y="2827338"/>
          <p14:tracePt t="33548" x="4857750" y="2851150"/>
          <p14:tracePt t="33568" x="4903788" y="2874963"/>
          <p14:tracePt t="33574" x="4927600" y="2886075"/>
          <p14:tracePt t="33592" x="4940300" y="2886075"/>
          <p14:tracePt t="33614" x="4975225" y="2898775"/>
          <p14:tracePt t="33634" x="4999038" y="2909888"/>
          <p14:tracePt t="33654" x="5094288" y="2933700"/>
          <p14:tracePt t="33659" x="5118100" y="2933700"/>
          <p14:tracePt t="33678" x="5189538" y="2957513"/>
          <p14:tracePt t="33697" x="5332413" y="2981325"/>
          <p14:tracePt t="33716" x="5581650" y="3052763"/>
          <p14:tracePt t="33736" x="5794375" y="3100388"/>
          <p14:tracePt t="33741" x="5889625" y="3124200"/>
          <p14:tracePt t="33761" x="6210300" y="3219450"/>
          <p14:tracePt t="33778" x="6342063" y="3254375"/>
          <p14:tracePt t="33799" x="6472238" y="3314700"/>
          <p14:tracePt t="33819" x="6519863" y="3338513"/>
          <p14:tracePt t="33824" x="6554788" y="3362325"/>
          <p14:tracePt t="33845" x="6638925" y="3386138"/>
          <p14:tracePt t="33846" x="6662738" y="3409950"/>
          <p14:tracePt t="33862" x="6769100" y="3455988"/>
          <p14:tracePt t="33882" x="6864350" y="3516313"/>
          <p14:tracePt t="33902" x="7018338" y="3575050"/>
          <p14:tracePt t="33908" x="7053263" y="3598863"/>
          <p14:tracePt t="33928" x="7113588" y="3622675"/>
          <p14:tracePt t="33945" x="7172325" y="3635375"/>
          <p14:tracePt t="33965" x="7326313" y="3706813"/>
          <p14:tracePt t="33985" x="7481888" y="3754438"/>
          <p14:tracePt t="33992" x="7505700" y="3765550"/>
          <p14:tracePt t="33993" x="7553325" y="3789363"/>
          <p14:tracePt t="34009" x="7600950" y="3800475"/>
          <p14:tracePt t="34029" x="7635875" y="3824288"/>
          <p14:tracePt t="34049" x="7659688" y="3824288"/>
          <p14:tracePt t="34069" x="7659688" y="3836988"/>
          <p14:tracePt t="34092" x="7670800" y="3848100"/>
          <p14:tracePt t="34119" x="7683500" y="3848100"/>
          <p14:tracePt t="34165" x="7683500" y="3860800"/>
          <p14:tracePt t="34179" x="7683500" y="3871913"/>
          <p14:tracePt t="34191" x="7694613" y="3884613"/>
          <p14:tracePt t="34207" x="7707313" y="3895725"/>
          <p14:tracePt t="34211" x="7707313" y="3908425"/>
          <p14:tracePt t="34225" x="7718425" y="3932238"/>
          <p14:tracePt t="34242" x="7718425" y="3956050"/>
          <p14:tracePt t="34258" x="7718425" y="3967163"/>
          <p14:tracePt t="34275" x="7718425" y="3990975"/>
          <p14:tracePt t="34292" x="7731125" y="4014788"/>
          <p14:tracePt t="34308" x="7731125" y="4051300"/>
          <p14:tracePt t="34326" x="7742238" y="4086225"/>
          <p14:tracePt t="34327" x="7742238" y="4098925"/>
          <p14:tracePt t="34341" x="7742238" y="4121150"/>
          <p14:tracePt t="34358" x="7742238" y="4192588"/>
          <p14:tracePt t="34375" x="7742238" y="4229100"/>
          <p14:tracePt t="34392" x="7742238" y="4264025"/>
          <p14:tracePt t="34408" x="7754938" y="4311650"/>
          <p14:tracePt t="34425" x="7754938" y="4359275"/>
          <p14:tracePt t="34442" x="7754938" y="4406900"/>
          <p14:tracePt t="34459" x="7754938" y="4478338"/>
          <p14:tracePt t="34476" x="7754938" y="4502150"/>
          <p14:tracePt t="34492" x="7754938" y="4537075"/>
          <p14:tracePt t="34509" x="7754938" y="4549775"/>
          <p14:tracePt t="34527" x="7754938" y="4560888"/>
          <p14:tracePt t="34555" x="7754938" y="4597400"/>
          <p14:tracePt t="34570" x="7754938" y="4608513"/>
          <p14:tracePt t="34577" x="7754938" y="4621213"/>
          <p14:tracePt t="34592" x="7754938" y="4632325"/>
          <p14:tracePt t="34609" x="7754938" y="4645025"/>
          <p14:tracePt t="34627" x="7754938" y="4656138"/>
          <p14:tracePt t="34672" x="7754938" y="4668838"/>
          <p14:tracePt t="34694" x="7754938" y="4679950"/>
          <p14:tracePt t="34732" x="7754938" y="4692650"/>
          <p14:tracePt t="34748" x="7754938" y="4703763"/>
          <p14:tracePt t="34774" x="7754938" y="4716463"/>
          <p14:tracePt t="34789" x="7754938" y="4727575"/>
          <p14:tracePt t="34802" x="7754938" y="4740275"/>
          <p14:tracePt t="34819" x="7742238" y="4740275"/>
          <p14:tracePt t="34850" x="7731125" y="4751388"/>
          <p14:tracePt t="34866" x="7731125" y="4764088"/>
          <p14:tracePt t="34890" x="7718425" y="4764088"/>
          <p14:tracePt t="34903" x="7694613" y="4775200"/>
          <p14:tracePt t="34920" x="7670800" y="4787900"/>
          <p14:tracePt t="34927" x="7646988" y="4799013"/>
          <p14:tracePt t="34943" x="7635875" y="4799013"/>
          <p14:tracePt t="34960" x="7600950" y="4810125"/>
          <p14:tracePt t="34977" x="7577138" y="4810125"/>
          <p14:tracePt t="34992" x="7553325" y="4822825"/>
          <p14:tracePt t="35009" x="7529513" y="4833938"/>
          <p14:tracePt t="35026" x="7493000" y="4833938"/>
          <p14:tracePt t="35027" x="7469188" y="4833938"/>
          <p14:tracePt t="35042" x="7458075" y="4833938"/>
          <p14:tracePt t="35043" x="7434263" y="4833938"/>
          <p14:tracePt t="35059" x="7373938" y="4846638"/>
          <p14:tracePt t="35076" x="7315200" y="4846638"/>
          <p14:tracePt t="35092" x="7243763" y="4846638"/>
          <p14:tracePt t="35109" x="7185025" y="4846638"/>
          <p14:tracePt t="35126" x="7124700" y="4846638"/>
          <p14:tracePt t="35142" x="7077075" y="4833938"/>
          <p14:tracePt t="35160" x="7007225" y="4810125"/>
          <p14:tracePt t="35162" x="6970713" y="4799013"/>
          <p14:tracePt t="35176" x="6923088" y="4775200"/>
          <p14:tracePt t="35194" x="6864350" y="4751388"/>
          <p14:tracePt t="35209" x="6804025" y="4727575"/>
          <p14:tracePt t="35227" x="6769100" y="4716463"/>
          <p14:tracePt t="35258" x="6708775" y="4679950"/>
          <p14:tracePt t="35273" x="6673850" y="4656138"/>
          <p14:tracePt t="35277" x="6650038" y="4656138"/>
          <p14:tracePt t="35294" x="6638925" y="4645025"/>
          <p14:tracePt t="35324" x="6602413" y="4621213"/>
          <p14:tracePt t="35338" x="6591300" y="4621213"/>
          <p14:tracePt t="35356" x="6530975" y="4597400"/>
          <p14:tracePt t="35363" x="6507163" y="4573588"/>
          <p14:tracePt t="35376" x="6483350" y="4560888"/>
          <p14:tracePt t="35392" x="6448425" y="4549775"/>
          <p14:tracePt t="35393" x="6424613" y="4537075"/>
          <p14:tracePt t="35410" x="6376988" y="4513263"/>
          <p14:tracePt t="35426" x="6342063" y="4489450"/>
          <p14:tracePt t="35444" x="6294438" y="4454525"/>
          <p14:tracePt t="35459" x="6270625" y="4419600"/>
          <p14:tracePt t="35476" x="6234113" y="4383088"/>
          <p14:tracePt t="35493" x="6199188" y="4359275"/>
          <p14:tracePt t="35510" x="6175375" y="4311650"/>
          <p14:tracePt t="35511" x="6151563" y="4287838"/>
          <p14:tracePt t="35526" x="6127750" y="4276725"/>
          <p14:tracePt t="35542" x="6115050" y="4240213"/>
          <p14:tracePt t="35559" x="6092825" y="4192588"/>
          <p14:tracePt t="35576" x="6080125" y="4168775"/>
          <p14:tracePt t="35592" x="6080125" y="4157663"/>
          <p14:tracePt t="35609" x="6069013" y="4133850"/>
          <p14:tracePt t="35626" x="6069013" y="4121150"/>
          <p14:tracePt t="35643" x="6069013" y="4110038"/>
          <p14:tracePt t="35659" x="6069013" y="4098925"/>
          <p14:tracePt t="35682" x="6069013" y="4086225"/>
          <p14:tracePt t="35693" x="6069013" y="4075113"/>
          <p14:tracePt t="35711" x="6080125" y="4062413"/>
          <p14:tracePt t="35727" x="6092825" y="4038600"/>
          <p14:tracePt t="35752" x="6092825" y="4027488"/>
          <p14:tracePt t="35759" x="6103938" y="4027488"/>
          <p14:tracePt t="35778" x="6115050" y="4014788"/>
          <p14:tracePt t="35793" x="6127750" y="4014788"/>
          <p14:tracePt t="35810" x="6138863" y="4003675"/>
          <p14:tracePt t="35827" x="6151563" y="3990975"/>
          <p14:tracePt t="35843" x="6162675" y="3990975"/>
          <p14:tracePt t="35860" x="6186488" y="3979863"/>
          <p14:tracePt t="35877" x="6257925" y="3979863"/>
          <p14:tracePt t="35893" x="6329363" y="3979863"/>
          <p14:tracePt t="35910" x="6400800" y="3979863"/>
          <p14:tracePt t="35930" x="6448425" y="3979863"/>
          <p14:tracePt t="35948" x="6507163" y="3979863"/>
          <p14:tracePt t="35968" x="6567488" y="3979863"/>
          <p14:tracePt t="35987" x="6615113" y="3979863"/>
          <p14:tracePt t="35993" x="6673850" y="3979863"/>
          <p14:tracePt t="36011" x="6708775" y="3990975"/>
          <p14:tracePt t="36033" x="6745288" y="3990975"/>
          <p14:tracePt t="36052" x="6780213" y="4003675"/>
          <p14:tracePt t="36072" x="6816725" y="4003675"/>
          <p14:tracePt t="36076" x="6816725" y="4014788"/>
          <p14:tracePt t="36095" x="6851650" y="4014788"/>
          <p14:tracePt t="36229" x="6840538" y="4014788"/>
          <p14:tracePt t="36235" x="6804025" y="4014788"/>
          <p14:tracePt t="36244" x="6756400" y="3990975"/>
          <p14:tracePt t="36260" x="6554788" y="3932238"/>
          <p14:tracePt t="36282" x="6115050" y="3836988"/>
          <p14:tracePt t="36299" x="5937250" y="3789363"/>
          <p14:tracePt t="36321" x="5367338" y="3670300"/>
          <p14:tracePt t="36322" x="5083175" y="3587750"/>
          <p14:tracePt t="36339" x="4630738" y="3455988"/>
          <p14:tracePt t="36344" x="4346575" y="3386138"/>
          <p14:tracePt t="36362" x="4037013" y="3290888"/>
          <p14:tracePt t="36382" x="3752850" y="3182938"/>
          <p14:tracePt t="36414" x="3111500" y="2922588"/>
          <p14:tracePt t="36444" x="2767013" y="2779713"/>
          <p14:tracePt t="36447" x="2684463" y="2743200"/>
          <p14:tracePt t="36464" x="2565400" y="2697163"/>
          <p14:tracePt t="36484" x="2435225" y="2649538"/>
          <p14:tracePt t="36503" x="2173288" y="2565400"/>
          <p14:tracePt t="36524" x="2114550" y="2554288"/>
          <p14:tracePt t="36545" x="2101850" y="2541588"/>
          <p14:tracePt t="36814" x="2090738" y="2541588"/>
          <p14:tracePt t="36819" x="2066925" y="2541588"/>
          <p14:tracePt t="36828" x="2054225" y="2541588"/>
          <p14:tracePt t="36847" x="2006600" y="2541588"/>
          <p14:tracePt t="36867" x="1947863" y="2541588"/>
          <p14:tracePt t="36887" x="1839913" y="2541588"/>
          <p14:tracePt t="36893" x="1817688" y="2541588"/>
          <p14:tracePt t="36914" x="1746250" y="2554288"/>
          <p14:tracePt t="36933" x="1722438" y="2554288"/>
          <p14:tracePt t="36953" x="1709738" y="2554288"/>
          <p14:tracePt t="36973" x="1698625" y="2565400"/>
          <p14:tracePt t="36994" x="1685925" y="2565400"/>
          <p14:tracePt t="37155" x="1698625" y="2565400"/>
          <p14:tracePt t="37161" x="1709738" y="2565400"/>
          <p14:tracePt t="37169" x="1733550" y="2578100"/>
          <p14:tracePt t="37181" x="1770063" y="2589213"/>
          <p14:tracePt t="37198" x="1900238" y="2613025"/>
          <p14:tracePt t="37220" x="2160588" y="2649538"/>
          <p14:tracePt t="37227" x="2220913" y="2649538"/>
          <p14:tracePt t="37247" x="2351088" y="2649538"/>
          <p14:tracePt t="37249" x="2398713" y="2649538"/>
          <p14:tracePt t="37267" x="2457450" y="2649538"/>
          <p14:tracePt t="37295" x="2517775" y="2649538"/>
          <p14:tracePt t="37313" x="2528888" y="2649538"/>
          <p14:tracePt t="37334" x="2552700" y="2649538"/>
          <p14:tracePt t="37353" x="2576513" y="2649538"/>
          <p14:tracePt t="37361" x="2589213" y="2649538"/>
          <p14:tracePt t="37381" x="2636838" y="2649538"/>
          <p14:tracePt t="37394" x="2660650" y="2649538"/>
          <p14:tracePt t="37396" x="2671763" y="2649538"/>
          <p14:tracePt t="37414" x="2719388" y="2649538"/>
          <p14:tracePt t="37427" x="2790825" y="2649538"/>
          <p14:tracePt t="37447" x="2873375" y="2649538"/>
          <p14:tracePt t="37464" x="2944813" y="2660650"/>
          <p14:tracePt t="37485" x="3051175" y="2660650"/>
          <p14:tracePt t="37506" x="3122613" y="2660650"/>
          <p14:tracePt t="37519" x="3135313" y="2660650"/>
          <p14:tracePt t="37535" x="3146425" y="2660650"/>
          <p14:tracePt t="38338" x="3146425" y="2673350"/>
          <p14:tracePt t="38353" x="3159125" y="2673350"/>
          <p14:tracePt t="38360" x="3159125" y="2684463"/>
          <p14:tracePt t="38368" x="3170238" y="2684463"/>
          <p14:tracePt t="38385" x="3194050" y="2743200"/>
          <p14:tracePt t="38414" x="3230563" y="2790825"/>
          <p14:tracePt t="38433" x="3241675" y="2814638"/>
          <p14:tracePt t="38451" x="3254375" y="2851150"/>
          <p14:tracePt t="38472" x="3265488" y="2874963"/>
          <p14:tracePt t="38496" x="3265488" y="2898775"/>
          <p14:tracePt t="38515" x="3265488" y="2922588"/>
          <p14:tracePt t="38534" x="3265488" y="2946400"/>
          <p14:tracePt t="38554" x="3254375" y="2970213"/>
          <p14:tracePt t="38561" x="3254375" y="2994025"/>
          <p14:tracePt t="38582" x="3241675" y="3017838"/>
          <p14:tracePt t="38599" x="3230563" y="3028950"/>
          <p14:tracePt t="38618" x="3217863" y="3052763"/>
          <p14:tracePt t="38639" x="3206750" y="3065463"/>
          <p14:tracePt t="38650" x="3194050" y="3076575"/>
          <p14:tracePt t="38681" x="3194050" y="3087688"/>
          <p14:tracePt t="38687" x="3182938" y="3087688"/>
          <p14:tracePt t="38701" x="3182938" y="3100388"/>
          <p14:tracePt t="38722" x="3159125" y="3111500"/>
          <p14:tracePt t="38733" x="3146425" y="3124200"/>
          <p14:tracePt t="38749" x="3122613" y="3148013"/>
          <p14:tracePt t="38767" x="3111500" y="3148013"/>
          <p14:tracePt t="38787" x="3051175" y="3159125"/>
          <p14:tracePt t="38807" x="2968625" y="3182938"/>
          <p14:tracePt t="38812" x="2921000" y="3195638"/>
          <p14:tracePt t="38832" x="2873375" y="3195638"/>
          <p14:tracePt t="38849" x="2801938" y="3206750"/>
          <p14:tracePt t="38870" x="2708275" y="3219450"/>
          <p14:tracePt t="38890" x="2624138" y="3219450"/>
          <p14:tracePt t="38912" x="2493963" y="3219450"/>
          <p14:tracePt t="38915" x="2457450" y="3219450"/>
          <p14:tracePt t="38931" x="2303463" y="3219450"/>
          <p14:tracePt t="38952" x="2160588" y="3219450"/>
          <p14:tracePt t="38972" x="1817688" y="3206750"/>
          <p14:tracePt t="38998" x="1531938" y="3195638"/>
          <p14:tracePt t="39016" x="1365250" y="3171825"/>
          <p14:tracePt t="39039" x="1222375" y="3159125"/>
          <p14:tracePt t="39040" x="1200150" y="3148013"/>
          <p14:tracePt t="39057" x="1116013" y="3124200"/>
          <p14:tracePt t="39062" x="1068388" y="3111500"/>
          <p14:tracePt t="39081" x="1020763" y="3100388"/>
          <p14:tracePt t="39101" x="949325" y="3087688"/>
          <p14:tracePt t="39117" x="903288" y="3065463"/>
          <p14:tracePt t="39134" x="784225" y="3028950"/>
          <p14:tracePt t="39149" x="736600" y="3005138"/>
          <p14:tracePt t="39165" x="641350" y="2957513"/>
          <p14:tracePt t="39182" x="569913" y="2909888"/>
          <p14:tracePt t="39198" x="534988" y="2898775"/>
          <p14:tracePt t="39218" x="522288" y="2898775"/>
          <p14:tracePt t="39326" x="522288" y="2886075"/>
          <p14:tracePt t="39333" x="546100" y="2874963"/>
          <p14:tracePt t="39346" x="617538" y="2851150"/>
          <p14:tracePt t="39362" x="771525" y="2814638"/>
          <p14:tracePt t="39380" x="1081088" y="2779713"/>
          <p14:tracePt t="39397" x="1354138" y="2743200"/>
          <p14:tracePt t="39412" x="1497013" y="2743200"/>
          <p14:tracePt t="39431" x="1579563" y="2743200"/>
          <p14:tracePt t="39446" x="1627188" y="2743200"/>
          <p14:tracePt t="39463" x="1662113" y="2743200"/>
          <p14:tracePt t="39481" x="1674813" y="2743200"/>
          <p14:tracePt t="39498" x="1685925" y="2743200"/>
          <p14:tracePt t="39520" x="1698625" y="2743200"/>
          <p14:tracePt t="39535" x="1709738" y="2755900"/>
          <p14:tracePt t="39546" x="1722438" y="2755900"/>
          <p14:tracePt t="39563" x="1746250" y="2767013"/>
          <p14:tracePt t="39579" x="1770063" y="2790825"/>
          <p14:tracePt t="39597" x="1817688" y="2803525"/>
          <p14:tracePt t="39614" x="1828800" y="2814638"/>
          <p14:tracePt t="39629" x="1839913" y="2814638"/>
          <p14:tracePt t="39734" x="1839913" y="2827338"/>
          <p14:tracePt t="39754" x="1828800" y="2838450"/>
          <p14:tracePt t="39761" x="1817688" y="2838450"/>
          <p14:tracePt t="39770" x="1817688" y="2851150"/>
          <p14:tracePt t="39779" x="1793875" y="2862263"/>
          <p14:tracePt t="39796" x="1770063" y="2874963"/>
          <p14:tracePt t="39813" x="1746250" y="2874963"/>
          <p14:tracePt t="39829" x="1709738" y="2874963"/>
          <p14:tracePt t="39846" x="1685925" y="2874963"/>
          <p14:tracePt t="39865" x="1674813" y="2874963"/>
          <p14:tracePt t="39880" x="1662113" y="2874963"/>
          <p14:tracePt t="39881" x="1651000" y="2874963"/>
          <p14:tracePt t="39902" x="1638300" y="2874963"/>
          <p14:tracePt t="39913" x="1627188" y="2874963"/>
          <p14:tracePt t="39930" x="1614488" y="2874963"/>
          <p14:tracePt t="39973" x="1603375" y="2874963"/>
          <p14:tracePt t="39988" x="1590675" y="2874963"/>
          <p14:tracePt t="40012" x="1579563" y="2874963"/>
          <p14:tracePt t="40019" x="1555750" y="2874963"/>
          <p14:tracePt t="40029" x="1555750" y="2862263"/>
          <p14:tracePt t="40047" x="1531938" y="2862263"/>
          <p14:tracePt t="40075" x="1520825" y="2851150"/>
          <p14:tracePt t="40082" x="1508125" y="2851150"/>
          <p14:tracePt t="40104" x="1497013" y="2838450"/>
          <p14:tracePt t="40268" x="1520825" y="2838450"/>
          <p14:tracePt t="40275" x="1531938" y="2838450"/>
          <p14:tracePt t="40283" x="1566863" y="2851150"/>
          <p14:tracePt t="40298" x="1603375" y="2851150"/>
          <p14:tracePt t="40299" x="1627188" y="2851150"/>
          <p14:tracePt t="40313" x="1662113" y="2851150"/>
          <p14:tracePt t="40330" x="1733550" y="2851150"/>
          <p14:tracePt t="40350" x="1770063" y="2851150"/>
          <p14:tracePt t="40363" x="1793875" y="2838450"/>
          <p14:tracePt t="40380" x="1817688" y="2838450"/>
          <p14:tracePt t="40397" x="1828800" y="2838450"/>
          <p14:tracePt t="40414" x="1852613" y="2827338"/>
          <p14:tracePt t="40430" x="1863725" y="2827338"/>
          <p14:tracePt t="40448" x="1876425" y="2827338"/>
          <p14:tracePt t="40479" x="1887538" y="2827338"/>
          <p14:tracePt t="40518" x="1887538" y="2814638"/>
          <p14:tracePt t="40597" x="1887538" y="2803525"/>
          <p14:tracePt t="40603" x="1876425" y="2803525"/>
          <p14:tracePt t="40613" x="1863725" y="2803525"/>
          <p14:tracePt t="40631" x="1781175" y="2790825"/>
          <p14:tracePt t="40647" x="1733550" y="2790825"/>
          <p14:tracePt t="40663" x="1709738" y="2779713"/>
          <p14:tracePt t="40680" x="1685925" y="2779713"/>
          <p14:tracePt t="40698" x="1674813" y="2779713"/>
          <p14:tracePt t="40713" x="1662113" y="2779713"/>
          <p14:tracePt t="40730" x="1662113" y="2767013"/>
          <p14:tracePt t="40747" x="1651000" y="2767013"/>
          <p14:tracePt t="40781" x="1638300" y="2767013"/>
          <p14:tracePt t="40792" x="1627188" y="2767013"/>
          <p14:tracePt t="40810" x="1614488" y="2767013"/>
          <p14:tracePt t="40827" x="1603375" y="2767013"/>
          <p14:tracePt t="40843" x="1590675" y="2767013"/>
          <p14:tracePt t="40906" x="1579563" y="2767013"/>
          <p14:tracePt t="40992" x="1590675" y="2767013"/>
          <p14:tracePt t="41000" x="1627188" y="2790825"/>
          <p14:tracePt t="41007" x="1685925" y="2814638"/>
          <p14:tracePt t="41017" x="1733550" y="2838450"/>
          <p14:tracePt t="41037" x="1817688" y="2838450"/>
          <p14:tracePt t="41057" x="1958975" y="2838450"/>
          <p14:tracePt t="41078" x="2101850" y="2838450"/>
          <p14:tracePt t="41082" x="2149475" y="2838450"/>
          <p14:tracePt t="41100" x="2220913" y="2838450"/>
          <p14:tracePt t="41121" x="2316163" y="2827338"/>
          <p14:tracePt t="41141" x="2351088" y="2827338"/>
          <p14:tracePt t="41161" x="2398713" y="2814638"/>
          <p14:tracePt t="41171" x="2411413" y="2814638"/>
          <p14:tracePt t="41182" x="2435225" y="2814638"/>
          <p14:tracePt t="41203" x="2470150" y="2814638"/>
          <p14:tracePt t="41222" x="2528888" y="2803525"/>
          <p14:tracePt t="41242" x="2565400" y="2803525"/>
          <p14:tracePt t="41247" x="2576513" y="2803525"/>
          <p14:tracePt t="41268" x="2636838" y="2803525"/>
          <p14:tracePt t="41286" x="2660650" y="2803525"/>
          <p14:tracePt t="41476" x="2636838" y="2803525"/>
          <p14:tracePt t="41489" x="2613025" y="2803525"/>
          <p14:tracePt t="41498" x="2600325" y="2803525"/>
          <p14:tracePt t="41519" x="2552700" y="2803525"/>
          <p14:tracePt t="41531" x="2541588" y="2803525"/>
          <p14:tracePt t="41553" x="2528888" y="2803525"/>
          <p14:tracePt t="41569" x="2517775" y="2803525"/>
          <p14:tracePt t="41588" x="2505075" y="2803525"/>
          <p14:tracePt t="41741" x="2517775" y="2803525"/>
          <p14:tracePt t="41748" x="2528888" y="2803525"/>
          <p14:tracePt t="41755" x="2552700" y="2803525"/>
          <p14:tracePt t="41771" x="2565400" y="2803525"/>
          <p14:tracePt t="41786" x="2576513" y="2803525"/>
          <p14:tracePt t="41820" x="2589213" y="2803525"/>
          <p14:tracePt t="42217" x="2600325" y="2803525"/>
          <p14:tracePt t="42263" x="2613025" y="2803525"/>
          <p14:tracePt t="42285" x="2636838" y="2803525"/>
          <p14:tracePt t="42302" x="2660650" y="2803525"/>
          <p14:tracePt t="42307" x="2695575" y="2803525"/>
          <p14:tracePt t="42320" x="2754313" y="2803525"/>
          <p14:tracePt t="42348" x="2921000" y="2803525"/>
          <p14:tracePt t="42367" x="2981325" y="2803525"/>
          <p14:tracePt t="42386" x="3016250" y="2803525"/>
          <p14:tracePt t="42406" x="3040063" y="2803525"/>
          <p14:tracePt t="42744" x="3051175" y="2803525"/>
          <p14:tracePt t="42751" x="3063875" y="2803525"/>
          <p14:tracePt t="42759" x="3074988" y="2803525"/>
          <p14:tracePt t="42769" x="3098800" y="2814638"/>
          <p14:tracePt t="42786" x="3111500" y="2814638"/>
          <p14:tracePt t="42806" x="3135313" y="2827338"/>
          <p14:tracePt t="42826" x="3182938" y="2827338"/>
          <p14:tracePt t="42832" x="3194050" y="2827338"/>
          <p14:tracePt t="42852" x="3217863" y="2827338"/>
          <p14:tracePt t="42870" x="3241675" y="2827338"/>
          <p14:tracePt t="42890" x="3254375" y="2838450"/>
          <p14:tracePt t="42911" x="3265488" y="2838450"/>
          <p14:tracePt t="42916" x="3278188" y="2838450"/>
          <p14:tracePt t="42936" x="3289300" y="2838450"/>
          <p14:tracePt t="42966" x="3302000" y="2851150"/>
          <p14:tracePt t="42977" x="3313113" y="2851150"/>
          <p14:tracePt t="42994" x="3325813" y="2851150"/>
          <p14:tracePt t="43016" x="3336925" y="2851150"/>
          <p14:tracePt t="43026" x="3349625" y="2862263"/>
          <p14:tracePt t="43043" x="3360738" y="2862263"/>
          <p14:tracePt t="43066" x="3384550" y="2862263"/>
          <p14:tracePt t="43084" x="3408363" y="2862263"/>
          <p14:tracePt t="43104" x="3432175" y="2862263"/>
          <p14:tracePt t="43123" x="3443288" y="2862263"/>
          <p14:tracePt t="43152" x="3467100" y="2862263"/>
          <p14:tracePt t="43172" x="3479800" y="2862263"/>
          <p14:tracePt t="43185" x="3490913" y="2862263"/>
          <p14:tracePt t="43206" x="3503613" y="2862263"/>
          <p14:tracePt t="43235" x="3514725" y="2862263"/>
          <p14:tracePt t="43249" x="3527425" y="2862263"/>
          <p14:tracePt t="46600" x="3514725" y="2862263"/>
          <p14:tracePt t="46615" x="3490913" y="2862263"/>
          <p14:tracePt t="46621" x="3455988" y="2862263"/>
          <p14:tracePt t="46635" x="3432175" y="2862263"/>
          <p14:tracePt t="46654" x="3349625" y="2862263"/>
          <p14:tracePt t="46671" x="3313113" y="2862263"/>
          <p14:tracePt t="46692" x="3289300" y="2862263"/>
          <p14:tracePt t="46711" x="3278188" y="2862263"/>
          <p14:tracePt t="46794" x="3265488" y="2862263"/>
          <p14:tracePt t="47028" x="3254375" y="2862263"/>
          <p14:tracePt t="48229" x="3265488" y="2862263"/>
          <p14:tracePt t="48299" x="3278188" y="2862263"/>
          <p14:tracePt t="48327" x="3289300" y="2862263"/>
          <p14:tracePt t="48343" x="3302000" y="2862263"/>
          <p14:tracePt t="48375" x="3313113" y="2862263"/>
          <p14:tracePt t="48389" x="3325813" y="2862263"/>
          <p14:tracePt t="48421" x="3336925" y="2862263"/>
          <p14:tracePt t="48429" x="3349625" y="2862263"/>
          <p14:tracePt t="48445" x="3360738" y="2862263"/>
          <p14:tracePt t="48477" x="3371850" y="2862263"/>
          <p14:tracePt t="48492" x="3384550" y="2862263"/>
          <p14:tracePt t="48516" x="3395663" y="2862263"/>
          <p14:tracePt t="48539" x="3408363" y="2862263"/>
          <p14:tracePt t="48571" x="3419475" y="2862263"/>
          <p14:tracePt t="48757" x="3432175" y="2862263"/>
          <p14:tracePt t="48804" x="3443288" y="2862263"/>
          <p14:tracePt t="48866" x="3455988" y="2862263"/>
          <p14:tracePt t="48882" x="3467100" y="2862263"/>
          <p14:tracePt t="48907" x="3479800" y="2862263"/>
          <p14:tracePt t="48935" x="3490913" y="2862263"/>
          <p14:tracePt t="48951" x="3490913" y="2874963"/>
          <p14:tracePt t="48959" x="3503613" y="2874963"/>
          <p14:tracePt t="49008" x="3514725" y="2874963"/>
          <p14:tracePt t="49013" x="3514725" y="2886075"/>
          <p14:tracePt t="49036" x="3527425" y="2886075"/>
          <p14:tracePt t="49084" x="3538538" y="2886075"/>
          <p14:tracePt t="49091" x="3538538" y="2898775"/>
          <p14:tracePt t="49240" x="3527425" y="2898775"/>
          <p14:tracePt t="49247" x="3514725" y="2909888"/>
          <p14:tracePt t="49254" x="3503613" y="2909888"/>
          <p14:tracePt t="49274" x="3455988" y="2909888"/>
          <p14:tracePt t="49296" x="3360738" y="2909888"/>
          <p14:tracePt t="49316" x="3289300" y="2909888"/>
          <p14:tracePt t="49321" x="3265488" y="2909888"/>
          <p14:tracePt t="49342" x="3194050" y="2909888"/>
          <p14:tracePt t="49362" x="3040063" y="2886075"/>
          <p14:tracePt t="49384" x="2886075" y="2862263"/>
          <p14:tracePt t="49388" x="2778125" y="2827338"/>
          <p14:tracePt t="49407" x="2624138" y="2779713"/>
          <p14:tracePt t="49426" x="2517775" y="2720975"/>
          <p14:tracePt t="49446" x="2268538" y="2578100"/>
          <p14:tracePt t="49466" x="2054225" y="2482850"/>
          <p14:tracePt t="49471" x="1876425" y="2411413"/>
          <p14:tracePt t="49492" x="1627188" y="2305050"/>
          <p14:tracePt t="49504" x="1412875" y="2185988"/>
          <p14:tracePt t="49525" x="1200150" y="2043113"/>
          <p14:tracePt t="49543" x="949325" y="1900238"/>
          <p14:tracePt t="49564" x="771525" y="1804988"/>
          <p14:tracePt t="49584" x="700088" y="1746250"/>
          <p14:tracePt t="49588" x="676275" y="1722438"/>
          <p14:tracePt t="49605" x="652463" y="1698625"/>
          <p14:tracePt t="49626" x="617538" y="1627188"/>
          <p14:tracePt t="49646" x="593725" y="1579563"/>
          <p14:tracePt t="49666" x="582613" y="1555750"/>
          <p14:tracePt t="49676" x="582613" y="1544638"/>
          <p14:tracePt t="49691" x="582613" y="1520825"/>
          <p14:tracePt t="49710" x="582613" y="1497013"/>
          <p14:tracePt t="49732" x="582613" y="1484313"/>
          <p14:tracePt t="49733" x="582613" y="1473200"/>
          <p14:tracePt t="49784" x="593725" y="1473200"/>
          <p14:tracePt t="49799" x="606425" y="1473200"/>
          <p14:tracePt t="49815" x="617538" y="1473200"/>
          <p14:tracePt t="49825" x="641350" y="1473200"/>
          <p14:tracePt t="49829" x="652463" y="1473200"/>
          <p14:tracePt t="49842" x="688975" y="1497013"/>
          <p14:tracePt t="49863" x="890588" y="1555750"/>
          <p14:tracePt t="49884" x="996950" y="1592263"/>
          <p14:tracePt t="49887" x="1044575" y="1603375"/>
          <p14:tracePt t="49906" x="1139825" y="1639888"/>
          <p14:tracePt t="49926" x="1187450" y="1651000"/>
          <p14:tracePt t="49948" x="1200150" y="1663700"/>
          <p14:tracePt t="49988" x="1211263" y="1663700"/>
          <p14:tracePt t="50570" x="1211263" y="1674813"/>
          <p14:tracePt t="50602" x="1211263" y="1687513"/>
          <p14:tracePt t="50611" x="1222375" y="1687513"/>
          <p14:tracePt t="50621" x="1222375" y="1698625"/>
          <p14:tracePt t="50641" x="1222375" y="1711325"/>
          <p14:tracePt t="50661" x="1235075" y="1711325"/>
          <p14:tracePt t="50682" x="1235075" y="1733550"/>
          <p14:tracePt t="50702" x="1246188" y="1733550"/>
          <p14:tracePt t="50711" x="1258888" y="1733550"/>
          <p14:tracePt t="50734" x="1270000" y="1746250"/>
          <p14:tracePt t="50744" x="1282700" y="1746250"/>
          <p14:tracePt t="50765" x="1306513" y="1757363"/>
          <p14:tracePt t="50786" x="1317625" y="1757363"/>
          <p14:tracePt t="50791" x="1330325" y="1757363"/>
          <p14:tracePt t="50808" x="1341438" y="1757363"/>
          <p14:tracePt t="50829" x="1354138" y="1770063"/>
          <p14:tracePt t="51001" x="1354138" y="1781175"/>
          <p14:tracePt t="51024" x="1354138" y="1793875"/>
          <p14:tracePt t="51045" x="1354138" y="1804988"/>
          <p14:tracePt t="51062" x="1354138" y="1817688"/>
          <p14:tracePt t="51069" x="1354138" y="1828800"/>
          <p14:tracePt t="51075" x="1341438" y="1828800"/>
          <p14:tracePt t="51101" x="1330325" y="1841500"/>
          <p14:tracePt t="51124" x="1330325" y="1852613"/>
          <p14:tracePt t="51186" x="1317625" y="1865313"/>
          <p14:tracePt t="51211" x="1317625" y="1876425"/>
          <p14:tracePt t="51225" x="1306513" y="1876425"/>
          <p14:tracePt t="51240" x="1306513" y="1889125"/>
          <p14:tracePt t="51294" x="1306513" y="1900238"/>
          <p14:tracePt t="51321" x="1306513" y="1912938"/>
          <p14:tracePt t="51327" x="1293813" y="1912938"/>
          <p14:tracePt t="51404" x="1293813" y="1924050"/>
          <p14:tracePt t="51459" x="1293813" y="1936750"/>
          <p14:tracePt t="51474" x="1293813" y="1947863"/>
          <p14:tracePt t="51493" x="1293813" y="1960563"/>
          <p14:tracePt t="51497" x="1293813" y="1971675"/>
          <p14:tracePt t="51511" x="1293813" y="1984375"/>
          <p14:tracePt t="51525" x="1293813" y="2008188"/>
          <p14:tracePt t="51544" x="1293813" y="2019300"/>
          <p14:tracePt t="51545" x="1293813" y="2032000"/>
          <p14:tracePt t="51565" x="1293813" y="2043113"/>
          <p14:tracePt t="51586" x="1293813" y="2078038"/>
          <p14:tracePt t="51607" x="1293813" y="2101850"/>
          <p14:tracePt t="51622" x="1293813" y="2125663"/>
          <p14:tracePt t="51643" x="1293813" y="2162175"/>
          <p14:tracePt t="51656" x="1306513" y="2185988"/>
          <p14:tracePt t="51677" x="1330325" y="2257425"/>
          <p14:tracePt t="51694" x="1341438" y="2316163"/>
          <p14:tracePt t="51715" x="1365250" y="2411413"/>
          <p14:tracePt t="51734" x="1389063" y="2517775"/>
          <p14:tracePt t="51739" x="1389063" y="2554288"/>
          <p14:tracePt t="51760" x="1401763" y="2636838"/>
          <p14:tracePt t="51778" x="1412875" y="2697163"/>
          <p14:tracePt t="51799" x="1425575" y="2851150"/>
          <p14:tracePt t="51819" x="1460500" y="3159125"/>
          <p14:tracePt t="51823" x="1460500" y="3254375"/>
          <p14:tracePt t="51842" x="1460500" y="3397250"/>
          <p14:tracePt t="51861" x="1460500" y="3540125"/>
          <p14:tracePt t="51881" x="1473200" y="3754438"/>
          <p14:tracePt t="51903" x="1484313" y="3860800"/>
          <p14:tracePt t="51904" x="1484313" y="3884613"/>
          <p14:tracePt t="51909" x="1497013" y="3932238"/>
          <p14:tracePt t="51923" x="1508125" y="3990975"/>
          <p14:tracePt t="51944" x="1531938" y="4110038"/>
          <p14:tracePt t="51964" x="1555750" y="4181475"/>
          <p14:tracePt t="51985" x="1590675" y="4311650"/>
          <p14:tracePt t="51989" x="1603375" y="4335463"/>
          <p14:tracePt t="52008" x="1614488" y="4419600"/>
          <p14:tracePt t="52028" x="1638300" y="4502150"/>
          <p14:tracePt t="52049" x="1638300" y="4525963"/>
          <p14:tracePt t="52070" x="1638300" y="4549775"/>
          <p14:tracePt t="52082" x="1638300" y="4560888"/>
          <p14:tracePt t="52230" x="1638300" y="4549775"/>
          <p14:tracePt t="52238" x="1603375" y="4525963"/>
          <p14:tracePt t="52243" x="1579563" y="4502150"/>
          <p14:tracePt t="52259" x="1566863" y="4489450"/>
          <p14:tracePt t="52273" x="1555750" y="4454525"/>
          <p14:tracePt t="52289" x="1531938" y="4430713"/>
          <p14:tracePt t="52307" x="1520825" y="4383088"/>
          <p14:tracePt t="52323" x="1520825" y="4371975"/>
          <p14:tracePt t="52340" x="1520825" y="4359275"/>
          <p14:tracePt t="52356" x="1508125" y="4335463"/>
          <p14:tracePt t="52374" x="1508125" y="4324350"/>
          <p14:tracePt t="52390" x="1497013" y="4300538"/>
          <p14:tracePt t="52409" x="1497013" y="4287838"/>
          <p14:tracePt t="52423" x="1497013" y="4264025"/>
          <p14:tracePt t="52456" x="1497013" y="4252913"/>
          <p14:tracePt t="52461" x="1497013" y="4240213"/>
          <p14:tracePt t="52487" x="1497013" y="4229100"/>
          <p14:tracePt t="52502" x="1497013" y="4216400"/>
          <p14:tracePt t="52509" x="1497013" y="4205288"/>
          <p14:tracePt t="52549" x="1497013" y="4192588"/>
          <p14:tracePt t="52573" x="1497013" y="4181475"/>
          <p14:tracePt t="52642" x="1497013" y="4168775"/>
          <p14:tracePt t="52666" x="1508125" y="4168775"/>
          <p14:tracePt t="52761" x="1531938" y="4168775"/>
          <p14:tracePt t="52765" x="1555750" y="4168775"/>
          <p14:tracePt t="52774" x="1566863" y="4181475"/>
          <p14:tracePt t="52790" x="1627188" y="4229100"/>
          <p14:tracePt t="52808" x="1651000" y="4240213"/>
          <p14:tracePt t="52823" x="1662113" y="4252913"/>
          <p14:tracePt t="52841" x="1674813" y="4252913"/>
          <p14:tracePt t="52857" x="1685925" y="4264025"/>
          <p14:tracePt t="52876" x="1685925" y="4276725"/>
          <p14:tracePt t="52890" x="1698625" y="4276725"/>
          <p14:tracePt t="52931" x="1698625" y="4287838"/>
          <p14:tracePt t="52969" x="1709738" y="4287838"/>
          <p14:tracePt t="53080" x="1709738" y="4300538"/>
          <p14:tracePt t="53180" x="1709738" y="4311650"/>
          <p14:tracePt t="53264" x="1709738" y="4324350"/>
          <p14:tracePt t="53289" x="1722438" y="4335463"/>
          <p14:tracePt t="53787" x="1722438" y="4348163"/>
          <p14:tracePt t="53802" x="1722438" y="4359275"/>
          <p14:tracePt t="53809" x="1722438" y="4371975"/>
          <p14:tracePt t="53826" x="1722438" y="4383088"/>
          <p14:tracePt t="53841" x="1722438" y="4395788"/>
          <p14:tracePt t="53863" x="1722438" y="4406900"/>
          <p14:tracePt t="53891" x="1722438" y="4419600"/>
          <p14:tracePt t="54432" x="1722438" y="4430713"/>
          <p14:tracePt t="54439" x="1733550" y="4430713"/>
          <p14:tracePt t="54497" x="1746250" y="4430713"/>
          <p14:tracePt t="54715" x="1746250" y="4443413"/>
          <p14:tracePt t="54970" x="1746250" y="4454525"/>
          <p14:tracePt t="54986" x="1757363" y="4454525"/>
          <p14:tracePt t="55080" x="1770063" y="4454525"/>
          <p14:tracePt t="55159" x="1781175" y="4454525"/>
          <p14:tracePt t="55165" x="1793875" y="4454525"/>
          <p14:tracePt t="55181" x="1804988" y="4454525"/>
          <p14:tracePt t="55195" x="1817688" y="4454525"/>
          <p14:tracePt t="55214" x="1828800" y="4454525"/>
          <p14:tracePt t="55242" x="1839913" y="4454525"/>
          <p14:tracePt t="55258" x="1852613" y="4454525"/>
          <p14:tracePt t="55306" x="1863725" y="4454525"/>
          <p14:tracePt t="55328" x="1876425" y="4454525"/>
          <p14:tracePt t="55368" x="1887538" y="4454525"/>
          <p14:tracePt t="55852" x="1900238" y="4454525"/>
          <p14:tracePt t="55865" x="1911350" y="4443413"/>
          <p14:tracePt t="55873" x="1911350" y="4430713"/>
          <p14:tracePt t="55882" x="1924050" y="4430713"/>
          <p14:tracePt t="55900" x="1935163" y="4430713"/>
          <p14:tracePt t="55911" x="1947863" y="4430713"/>
          <p14:tracePt t="55928" x="1947863" y="4419600"/>
          <p14:tracePt t="55949" x="1971675" y="4406900"/>
          <p14:tracePt t="56006" x="1982788" y="4406900"/>
          <p14:tracePt t="56295" x="1995488" y="4406900"/>
          <p14:tracePt t="56311" x="2006600" y="4406900"/>
          <p14:tracePt t="56317" x="2019300" y="4406900"/>
          <p14:tracePt t="56329" x="2066925" y="4406900"/>
          <p14:tracePt t="56353" x="2279650" y="4406900"/>
          <p14:tracePt t="56359" x="2339975" y="4406900"/>
          <p14:tracePt t="56378" x="2398713" y="4406900"/>
          <p14:tracePt t="56399" x="2422525" y="4406900"/>
          <p14:tracePt t="56544" x="2411413" y="4406900"/>
          <p14:tracePt t="56552" x="2351088" y="4406900"/>
          <p14:tracePt t="56559" x="2303463" y="4406900"/>
          <p14:tracePt t="56581" x="2101850" y="4395788"/>
          <p14:tracePt t="56612" x="1958975" y="4395788"/>
          <p14:tracePt t="56645" x="1828800" y="4395788"/>
          <p14:tracePt t="56651" x="1817688" y="4383088"/>
          <p14:tracePt t="56664" x="1793875" y="4383088"/>
          <p14:tracePt t="56685" x="1770063" y="4371975"/>
          <p14:tracePt t="56711" x="1733550" y="4371975"/>
          <p14:tracePt t="56727" x="1722438" y="4371975"/>
          <p14:tracePt t="56729" x="1709738" y="4371975"/>
          <p14:tracePt t="56994" x="1722438" y="4371975"/>
          <p14:tracePt t="57001" x="1733550" y="4348163"/>
          <p14:tracePt t="57010" x="1770063" y="4324350"/>
          <p14:tracePt t="57028" x="1935163" y="4240213"/>
          <p14:tracePt t="57049" x="2090738" y="4181475"/>
          <p14:tracePt t="57069" x="2411413" y="4038600"/>
          <p14:tracePt t="57092" x="2732088" y="3895725"/>
          <p14:tracePt t="57097" x="2921000" y="3789363"/>
          <p14:tracePt t="57114" x="3098800" y="3670300"/>
          <p14:tracePt t="57136" x="3467100" y="3409950"/>
          <p14:tracePt t="57156" x="3930650" y="2981325"/>
          <p14:tracePt t="57175" x="4275138" y="2517775"/>
          <p14:tracePt t="57182" x="4394200" y="2328863"/>
          <p14:tracePt t="57199" x="4489450" y="2197100"/>
          <p14:tracePt t="57218" x="4714875" y="1852613"/>
          <p14:tracePt t="57237" x="4903788" y="1592263"/>
          <p14:tracePt t="57257" x="4999038" y="1473200"/>
          <p14:tracePt t="57261" x="5070475" y="1377950"/>
          <p14:tracePt t="57279" x="5154613" y="1282700"/>
          <p14:tracePt t="57298" x="5224463" y="1176338"/>
          <p14:tracePt t="57317" x="5319713" y="1057275"/>
          <p14:tracePt t="57339" x="5414963" y="938213"/>
          <p14:tracePt t="57343" x="5451475" y="842963"/>
          <p14:tracePt t="57364" x="5557838" y="630238"/>
          <p14:tracePt t="57382" x="5629275" y="450850"/>
          <p14:tracePt t="57403" x="5735638" y="1190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909CE4-E675-EF48-5E19-170EC3DB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RISC-V CPU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026A7D-A71E-B286-D3A0-01274A4DBE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14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DF6FCC-C397-643C-896B-11FDB40CEE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674" y="939258"/>
            <a:ext cx="4435221" cy="3717925"/>
          </a:xfrm>
        </p:spPr>
        <p:txBody>
          <a:bodyPr/>
          <a:lstStyle/>
          <a:p>
            <a:r>
              <a:rPr lang="en-US" altLang="zh-TW" dirty="0"/>
              <a:t>Types of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</a:t>
            </a:r>
            <a:endParaRPr lang="en-US" altLang="zh-TW" dirty="0"/>
          </a:p>
          <a:p>
            <a:pPr lvl="1"/>
            <a:r>
              <a:rPr lang="en-US" altLang="zh-TW" dirty="0"/>
              <a:t>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TW" dirty="0"/>
              <a:t>Integer Multiplication and Division</a:t>
            </a:r>
          </a:p>
          <a:p>
            <a:pPr lvl="1"/>
            <a:r>
              <a:rPr lang="en-US" altLang="zh-TW" dirty="0"/>
              <a:t>F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dirty="0"/>
              <a:t>Single Precision Floating Point</a:t>
            </a:r>
          </a:p>
          <a:p>
            <a:pPr lvl="1"/>
            <a:r>
              <a:rPr lang="en-US" altLang="zh-TW" dirty="0"/>
              <a:t>D - Double Precision Floating Point</a:t>
            </a:r>
          </a:p>
          <a:p>
            <a:pPr lvl="1"/>
            <a:r>
              <a:rPr lang="en-US" altLang="zh-TW" dirty="0"/>
              <a:t>V - Vector Operations</a:t>
            </a:r>
          </a:p>
          <a:p>
            <a:r>
              <a:rPr lang="en-US" altLang="zh-TW" dirty="0"/>
              <a:t>Specification</a:t>
            </a:r>
          </a:p>
          <a:p>
            <a:pPr lvl="1"/>
            <a:r>
              <a:rPr lang="en-US" altLang="zh-TW" dirty="0"/>
              <a:t>Clock Rate</a:t>
            </a:r>
            <a:r>
              <a:rPr lang="zh-TW" altLang="en-US" dirty="0"/>
              <a:t>：</a:t>
            </a:r>
            <a:r>
              <a:rPr lang="en-US" altLang="zh-TW" dirty="0"/>
              <a:t>800 MHz</a:t>
            </a:r>
          </a:p>
          <a:p>
            <a:pPr lvl="1"/>
            <a:r>
              <a:rPr lang="en-US" altLang="zh-TW" dirty="0"/>
              <a:t>Bit Width</a:t>
            </a:r>
            <a:r>
              <a:rPr lang="zh-TW" altLang="en-US" dirty="0"/>
              <a:t>：</a:t>
            </a:r>
            <a:r>
              <a:rPr lang="en-US" altLang="zh-TW" dirty="0"/>
              <a:t>32 bits</a:t>
            </a:r>
          </a:p>
          <a:p>
            <a:pPr lvl="1"/>
            <a:r>
              <a:rPr lang="en-US" altLang="zh-TW" dirty="0"/>
              <a:t>Pipeline </a:t>
            </a:r>
            <a:r>
              <a:rPr lang="zh-TW" altLang="en-US" dirty="0"/>
              <a:t>： </a:t>
            </a:r>
            <a:r>
              <a:rPr lang="en-US" altLang="zh-TW" dirty="0"/>
              <a:t>5 stages</a:t>
            </a:r>
          </a:p>
          <a:p>
            <a:pPr lvl="1"/>
            <a:r>
              <a:rPr lang="en-US" altLang="zh-TW" dirty="0"/>
              <a:t>Cores</a:t>
            </a:r>
            <a:r>
              <a:rPr lang="zh-TW" altLang="en-US" dirty="0"/>
              <a:t> ： </a:t>
            </a:r>
            <a:r>
              <a:rPr lang="en-US" altLang="zh-TW" dirty="0"/>
              <a:t>1 cores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B2F0AAF-FDEC-66F2-02E5-FAC803C0D2E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4882895" y="1645745"/>
            <a:ext cx="4225976" cy="2180372"/>
          </a:xfrm>
        </p:spPr>
      </p:pic>
      <p:pic>
        <p:nvPicPr>
          <p:cNvPr id="31" name="音訊 30">
            <a:hlinkClick r:id="" action="ppaction://media"/>
            <a:extLst>
              <a:ext uri="{FF2B5EF4-FFF2-40B4-BE49-F238E27FC236}">
                <a16:creationId xmlns:a16="http://schemas.microsoft.com/office/drawing/2014/main" id="{20A0417D-6D61-B791-02A1-04EA83229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0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0"/>
    </mc:Choice>
    <mc:Fallback xmlns="">
      <p:transition spd="slow" advTm="48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7" x="5022850" y="950913"/>
          <p14:tracePt t="201" x="5035550" y="962025"/>
          <p14:tracePt t="209" x="5046663" y="962025"/>
          <p14:tracePt t="226" x="5046663" y="985838"/>
          <p14:tracePt t="260" x="5094288" y="1092200"/>
          <p14:tracePt t="276" x="5106988" y="1116013"/>
          <p14:tracePt t="293" x="5106988" y="1128713"/>
          <p14:tracePt t="310" x="5106988" y="1139825"/>
          <p14:tracePt t="388" x="5106988" y="1152525"/>
          <p14:tracePt t="411" x="5106988" y="1163638"/>
          <p14:tracePt t="419" x="5094288" y="1163638"/>
          <p14:tracePt t="442" x="5083175" y="1163638"/>
          <p14:tracePt t="449" x="5059363" y="1163638"/>
          <p14:tracePt t="469" x="5022850" y="1163638"/>
          <p14:tracePt t="476" x="4999038" y="1163638"/>
          <p14:tracePt t="493" x="4940300" y="1163638"/>
          <p14:tracePt t="510" x="4879975" y="1163638"/>
          <p14:tracePt t="511" x="4845050" y="1152525"/>
          <p14:tracePt t="527" x="4810125" y="1152525"/>
          <p14:tracePt t="544" x="4762500" y="1139825"/>
          <p14:tracePt t="560" x="4749800" y="1139825"/>
          <p14:tracePt t="576" x="4725988" y="1128713"/>
          <p14:tracePt t="595" x="4691063" y="1128713"/>
          <p14:tracePt t="610" x="4643438" y="1128713"/>
          <p14:tracePt t="627" x="4606925" y="1116013"/>
          <p14:tracePt t="643" x="4572000" y="1104900"/>
          <p14:tracePt t="660" x="4537075" y="1092200"/>
          <p14:tracePt t="676" x="4513263" y="1081088"/>
          <p14:tracePt t="693" x="4465638" y="1057275"/>
          <p14:tracePt t="710" x="4441825" y="1057275"/>
          <p14:tracePt t="727" x="4394200" y="1033463"/>
          <p14:tracePt t="743" x="4370388" y="1009650"/>
          <p14:tracePt t="761" x="4322763" y="998538"/>
          <p14:tracePt t="777" x="4310063" y="985838"/>
          <p14:tracePt t="794" x="4286250" y="974725"/>
          <p14:tracePt t="1610" x="4275138" y="974725"/>
          <p14:tracePt t="1766" x="4264025" y="974725"/>
          <p14:tracePt t="2748" x="4264025" y="1009650"/>
          <p14:tracePt t="2755" x="4264025" y="1022350"/>
          <p14:tracePt t="2762" x="4286250" y="1068388"/>
          <p14:tracePt t="2778" x="4310063" y="1128713"/>
          <p14:tracePt t="2795" x="4322763" y="1163638"/>
          <p14:tracePt t="2812" x="4333875" y="1187450"/>
          <p14:tracePt t="2829" x="4346575" y="1223963"/>
          <p14:tracePt t="2845" x="4357688" y="1235075"/>
          <p14:tracePt t="2861" x="4357688" y="1247775"/>
          <p14:tracePt t="2912" x="4357688" y="1258888"/>
          <p14:tracePt t="3557" x="4322763" y="1258888"/>
          <p14:tracePt t="3564" x="4286250" y="1271588"/>
          <p14:tracePt t="3573" x="4251325" y="1282700"/>
          <p14:tracePt t="3581" x="4216400" y="1282700"/>
          <p14:tracePt t="3595" x="4144963" y="1306513"/>
          <p14:tracePt t="3612" x="4121150" y="1319213"/>
          <p14:tracePt t="3629" x="4108450" y="1330325"/>
          <p14:tracePt t="3736" x="4097338" y="1330325"/>
          <p14:tracePt t="3760" x="4084638" y="1330325"/>
          <p14:tracePt t="3767" x="4073525" y="1343025"/>
          <p14:tracePt t="3776" x="4060825" y="1354138"/>
          <p14:tracePt t="3783" x="4037013" y="1366838"/>
          <p14:tracePt t="3796" x="4002088" y="1401763"/>
          <p14:tracePt t="3813" x="3871913" y="1449388"/>
          <p14:tracePt t="3830" x="3824288" y="1460500"/>
          <p14:tracePt t="3846" x="3800475" y="1473200"/>
          <p14:tracePt t="3863" x="3776663" y="1484313"/>
          <p14:tracePt t="3879" x="3740150" y="1484313"/>
          <p14:tracePt t="3896" x="3705225" y="1497013"/>
          <p14:tracePt t="3913" x="3622675" y="1497013"/>
          <p14:tracePt t="3929" x="3551238" y="1497013"/>
          <p14:tracePt t="3946" x="3408363" y="1497013"/>
          <p14:tracePt t="3947" x="3349625" y="1497013"/>
          <p14:tracePt t="3963" x="3170238" y="1508125"/>
          <p14:tracePt t="3979" x="3028950" y="1520825"/>
          <p14:tracePt t="3997" x="2801938" y="1520825"/>
          <p14:tracePt t="4012" x="2589213" y="1520825"/>
          <p14:tracePt t="4029" x="2422525" y="1520825"/>
          <p14:tracePt t="4046" x="2184400" y="1531938"/>
          <p14:tracePt t="4064" x="1982788" y="1544638"/>
          <p14:tracePt t="4079" x="1781175" y="1568450"/>
          <p14:tracePt t="4096" x="1627188" y="1579563"/>
          <p14:tracePt t="4113" x="1497013" y="1579563"/>
          <p14:tracePt t="4129" x="1293813" y="1579563"/>
          <p14:tracePt t="4146" x="1187450" y="1579563"/>
          <p14:tracePt t="4164" x="985838" y="1579563"/>
          <p14:tracePt t="4179" x="890588" y="1579563"/>
          <p14:tracePt t="4197" x="808038" y="1568450"/>
          <p14:tracePt t="4213" x="736600" y="1555750"/>
          <p14:tracePt t="4229" x="676275" y="1555750"/>
          <p14:tracePt t="4246" x="641350" y="1544638"/>
          <p14:tracePt t="4265" x="593725" y="1520825"/>
          <p14:tracePt t="4279" x="582613" y="1520825"/>
          <p14:tracePt t="4280" x="569913" y="1520825"/>
          <p14:tracePt t="4296" x="546100" y="1508125"/>
          <p14:tracePt t="4313" x="534988" y="1497013"/>
          <p14:tracePt t="4330" x="522288" y="1497013"/>
          <p14:tracePt t="4476" x="534988" y="1484313"/>
          <p14:tracePt t="4483" x="546100" y="1473200"/>
          <p14:tracePt t="4491" x="582613" y="1460500"/>
          <p14:tracePt t="4500" x="593725" y="1460500"/>
          <p14:tracePt t="4518" x="628650" y="1449388"/>
          <p14:tracePt t="4539" x="676275" y="1449388"/>
          <p14:tracePt t="4559" x="736600" y="1412875"/>
          <p14:tracePt t="4564" x="760413" y="1401763"/>
          <p14:tracePt t="4582" x="784225" y="1389063"/>
          <p14:tracePt t="4603" x="831850" y="1389063"/>
          <p14:tracePt t="4625" x="949325" y="1366838"/>
          <p14:tracePt t="4627" x="996950" y="1354138"/>
          <p14:tracePt t="4647" x="1092200" y="1354138"/>
          <p14:tracePt t="4654" x="1128713" y="1354138"/>
          <p14:tracePt t="4666" x="1176338" y="1354138"/>
          <p14:tracePt t="4688" x="1341438" y="1366838"/>
          <p14:tracePt t="4709" x="1449388" y="1401763"/>
          <p14:tracePt t="4727" x="1579563" y="1412875"/>
          <p14:tracePt t="4749" x="1590675" y="1425575"/>
          <p14:tracePt t="4842" x="1579563" y="1425575"/>
          <p14:tracePt t="4849" x="1555750" y="1425575"/>
          <p14:tracePt t="4856" x="1531938" y="1401763"/>
          <p14:tracePt t="4868" x="1520825" y="1401763"/>
          <p14:tracePt t="4885" x="1484313" y="1401763"/>
          <p14:tracePt t="4907" x="1436688" y="1401763"/>
          <p14:tracePt t="4913" x="1412875" y="1389063"/>
          <p14:tracePt t="4933" x="1377950" y="1389063"/>
          <p14:tracePt t="4952" x="1354138" y="1389063"/>
          <p14:tracePt t="4972" x="1306513" y="1389063"/>
          <p14:tracePt t="4993" x="1258888" y="1389063"/>
          <p14:tracePt t="4997" x="1246188" y="1389063"/>
          <p14:tracePt t="5021" x="1235075" y="1389063"/>
          <p14:tracePt t="5061" x="1222375" y="1389063"/>
          <p14:tracePt t="5076" x="1211263" y="1389063"/>
          <p14:tracePt t="5099" x="1200150" y="1389063"/>
          <p14:tracePt t="5114" x="1187450" y="1389063"/>
          <p14:tracePt t="5224" x="1187450" y="1401763"/>
          <p14:tracePt t="5247" x="1187450" y="1412875"/>
          <p14:tracePt t="5253" x="1187450" y="1425575"/>
          <p14:tracePt t="5264" x="1187450" y="1449388"/>
          <p14:tracePt t="5281" x="1187450" y="1484313"/>
          <p14:tracePt t="5297" x="1187450" y="1520825"/>
          <p14:tracePt t="5314" x="1187450" y="1568450"/>
          <p14:tracePt t="5332" x="1187450" y="1639888"/>
          <p14:tracePt t="5350" x="1187450" y="1698625"/>
          <p14:tracePt t="5365" x="1187450" y="1746250"/>
          <p14:tracePt t="5383" x="1176338" y="1804988"/>
          <p14:tracePt t="5402" x="1176338" y="1865313"/>
          <p14:tracePt t="5428" x="1176338" y="1936750"/>
          <p14:tracePt t="5433" x="1176338" y="1971675"/>
          <p14:tracePt t="5447" x="1176338" y="2019300"/>
          <p14:tracePt t="5464" x="1176338" y="2125663"/>
          <p14:tracePt t="5481" x="1176338" y="2185988"/>
          <p14:tracePt t="5497" x="1176338" y="2220913"/>
          <p14:tracePt t="5514" x="1176338" y="2257425"/>
          <p14:tracePt t="5531" x="1176338" y="2268538"/>
          <p14:tracePt t="5547" x="1176338" y="2281238"/>
          <p14:tracePt t="5564" x="1176338" y="2305050"/>
          <p14:tracePt t="5581" x="1176338" y="2328863"/>
          <p14:tracePt t="5597" x="1176338" y="2339975"/>
          <p14:tracePt t="5614" x="1176338" y="2363788"/>
          <p14:tracePt t="5631" x="1176338" y="2387600"/>
          <p14:tracePt t="5649" x="1176338" y="2422525"/>
          <p14:tracePt t="5664" x="1176338" y="2435225"/>
          <p14:tracePt t="5681" x="1176338" y="2446338"/>
          <p14:tracePt t="5699" x="1176338" y="2459038"/>
          <p14:tracePt t="5727" x="1176338" y="2470150"/>
          <p14:tracePt t="5737" x="1176338" y="2482850"/>
          <p14:tracePt t="5777" x="1176338" y="2493963"/>
          <p14:tracePt t="5846" x="1176338" y="2506663"/>
          <p14:tracePt t="5853" x="1187450" y="2506663"/>
          <p14:tracePt t="5864" x="1200150" y="2506663"/>
          <p14:tracePt t="5881" x="1258888" y="2517775"/>
          <p14:tracePt t="5898" x="1401763" y="2530475"/>
          <p14:tracePt t="5916" x="1662113" y="2530475"/>
          <p14:tracePt t="5932" x="1757363" y="2530475"/>
          <p14:tracePt t="5933" x="1817688" y="2530475"/>
          <p14:tracePt t="5951" x="1995488" y="2530475"/>
          <p14:tracePt t="5966" x="2066925" y="2530475"/>
          <p14:tracePt t="5986" x="2149475" y="2530475"/>
          <p14:tracePt t="5999" x="2173288" y="2530475"/>
          <p14:tracePt t="6017" x="2244725" y="2530475"/>
          <p14:tracePt t="6032" x="2268538" y="2530475"/>
          <p14:tracePt t="6033" x="2292350" y="2530475"/>
          <p14:tracePt t="6051" x="2339975" y="2530475"/>
          <p14:tracePt t="6066" x="2411413" y="2530475"/>
          <p14:tracePt t="6085" x="2541588" y="2530475"/>
          <p14:tracePt t="6099" x="2684463" y="2530475"/>
          <p14:tracePt t="6117" x="2886075" y="2530475"/>
          <p14:tracePt t="6132" x="3028950" y="2530475"/>
          <p14:tracePt t="6149" x="3122613" y="2530475"/>
          <p14:tracePt t="6165" x="3194050" y="2530475"/>
          <p14:tracePt t="6181" x="3206750" y="2530475"/>
          <p14:tracePt t="6182" x="3241675" y="2530475"/>
          <p14:tracePt t="6198" x="3289300" y="2530475"/>
          <p14:tracePt t="6214" x="3349625" y="2530475"/>
          <p14:tracePt t="6232" x="3408363" y="2530475"/>
          <p14:tracePt t="6248" x="3455988" y="2517775"/>
          <p14:tracePt t="6265" x="3586163" y="2493963"/>
          <p14:tracePt t="6281" x="3729038" y="2493963"/>
          <p14:tracePt t="6298" x="4013200" y="2470150"/>
          <p14:tracePt t="6315" x="4322763" y="2470150"/>
          <p14:tracePt t="6331" x="4583113" y="2470150"/>
          <p14:tracePt t="6348" x="4810125" y="2470150"/>
          <p14:tracePt t="6365" x="4879975" y="2470150"/>
          <p14:tracePt t="6381" x="4916488" y="2470150"/>
          <p14:tracePt t="6398" x="4927600" y="2470150"/>
          <p14:tracePt t="6431" x="4940300" y="2470150"/>
          <p14:tracePt t="6796" x="4927600" y="2459038"/>
          <p14:tracePt t="6803" x="4927600" y="2435225"/>
          <p14:tracePt t="6815" x="4927600" y="2411413"/>
          <p14:tracePt t="6832" x="4916488" y="2339975"/>
          <p14:tracePt t="6849" x="4916488" y="2220913"/>
          <p14:tracePt t="6866" x="4916488" y="2149475"/>
          <p14:tracePt t="6882" x="4903788" y="2055813"/>
          <p14:tracePt t="6902" x="4892675" y="1936750"/>
          <p14:tracePt t="6921" x="4892675" y="1841500"/>
          <p14:tracePt t="6941" x="4892675" y="1687513"/>
          <p14:tracePt t="6948" x="4892675" y="1627188"/>
          <p14:tracePt t="6966" x="4892675" y="1520825"/>
          <p14:tracePt t="6986" x="4892675" y="1377950"/>
          <p14:tracePt t="7006" x="4892675" y="1295400"/>
          <p14:tracePt t="7026" x="4903788" y="1211263"/>
          <p14:tracePt t="7049" x="4903788" y="1139825"/>
          <p14:tracePt t="7053" x="4903788" y="1128713"/>
          <p14:tracePt t="7069" x="4903788" y="1116013"/>
          <p14:tracePt t="7088" x="4903788" y="1081088"/>
          <p14:tracePt t="7109" x="4903788" y="1068388"/>
          <p14:tracePt t="7154" x="4868863" y="1057275"/>
          <p14:tracePt t="7160" x="4833938" y="1057275"/>
          <p14:tracePt t="7169" x="4749800" y="1057275"/>
          <p14:tracePt t="7186" x="4452938" y="1057275"/>
          <p14:tracePt t="7205" x="3919538" y="1068388"/>
          <p14:tracePt t="7226" x="2897188" y="1092200"/>
          <p14:tracePt t="7250" x="2446338" y="1104900"/>
          <p14:tracePt t="7255" x="2303463" y="1116013"/>
          <p14:tracePt t="7269" x="2244725" y="1116013"/>
          <p14:tracePt t="7289" x="2149475" y="1139825"/>
          <p14:tracePt t="7309" x="2019300" y="1187450"/>
          <p14:tracePt t="7315" x="1852613" y="1235075"/>
          <p14:tracePt t="7336" x="1365250" y="1343025"/>
          <p14:tracePt t="7355" x="949325" y="1412875"/>
          <p14:tracePt t="7377" x="582613" y="1473200"/>
          <p14:tracePt t="7400" x="296863" y="1520825"/>
          <p14:tracePt t="7415" x="249238" y="1520825"/>
          <p14:tracePt t="7434" x="225425" y="1531938"/>
          <p14:tracePt t="7482" x="225425" y="1544638"/>
          <p14:tracePt t="7489" x="225425" y="1555750"/>
          <p14:tracePt t="7500" x="225425" y="1579563"/>
          <p14:tracePt t="7520" x="249238" y="1651000"/>
          <p14:tracePt t="7540" x="344488" y="1770063"/>
          <p14:tracePt t="7561" x="392113" y="1804988"/>
          <p14:tracePt t="7565" x="403225" y="1804988"/>
          <p14:tracePt t="7584" x="439738" y="1841500"/>
          <p14:tracePt t="7605" x="463550" y="1852613"/>
          <p14:tracePt t="7625" x="511175" y="1876425"/>
          <p14:tracePt t="7644" x="558800" y="1889125"/>
          <p14:tracePt t="7651" x="606425" y="1889125"/>
          <p14:tracePt t="7667" x="617538" y="1889125"/>
          <p14:tracePt t="7685" x="688975" y="1865313"/>
          <p14:tracePt t="7701" x="712788" y="1852613"/>
          <p14:tracePt t="7717" x="760413" y="1828800"/>
          <p14:tracePt t="7736" x="795338" y="1817688"/>
          <p14:tracePt t="7750" x="808038" y="1817688"/>
          <p14:tracePt t="7769" x="831850" y="1804988"/>
          <p14:tracePt t="7783" x="855663" y="1793875"/>
          <p14:tracePt t="7801" x="903288" y="1793875"/>
          <p14:tracePt t="7817" x="938213" y="1781175"/>
          <p14:tracePt t="7836" x="962025" y="1781175"/>
          <p14:tracePt t="7853" x="985838" y="1770063"/>
          <p14:tracePt t="7879" x="1068388" y="1746250"/>
          <p14:tracePt t="7885" x="1081088" y="1733550"/>
          <p14:tracePt t="7899" x="1092200" y="1733550"/>
          <p14:tracePt t="7916" x="1104900" y="1722438"/>
          <p14:tracePt t="7932" x="1104900" y="1711325"/>
          <p14:tracePt t="8128" x="1116013" y="1711325"/>
          <p14:tracePt t="8147" x="1128713" y="1722438"/>
          <p14:tracePt t="8152" x="1139825" y="1722438"/>
          <p14:tracePt t="8166" x="1163638" y="1757363"/>
          <p14:tracePt t="8183" x="1176338" y="1757363"/>
          <p14:tracePt t="8200" x="1176338" y="1770063"/>
          <p14:tracePt t="8217" x="1187450" y="1781175"/>
          <p14:tracePt t="8233" x="1200150" y="1793875"/>
          <p14:tracePt t="8251" x="1211263" y="1793875"/>
          <p14:tracePt t="8268" x="1222375" y="1793875"/>
          <p14:tracePt t="8283" x="1235075" y="1804988"/>
          <p14:tracePt t="8315" x="1235075" y="1817688"/>
          <p14:tracePt t="8321" x="1246188" y="1817688"/>
          <p14:tracePt t="8371" x="1258888" y="1817688"/>
          <p14:tracePt t="8441" x="1270000" y="1817688"/>
          <p14:tracePt t="8454" x="1270000" y="1828800"/>
          <p14:tracePt t="8485" x="1282700" y="1828800"/>
          <p14:tracePt t="8518" x="1293813" y="1828800"/>
          <p14:tracePt t="8627" x="1306513" y="1828800"/>
          <p14:tracePt t="8672" x="1317625" y="1817688"/>
          <p14:tracePt t="8687" x="1317625" y="1804988"/>
          <p14:tracePt t="8741" x="1317625" y="1793875"/>
          <p14:tracePt t="8750" x="1317625" y="1781175"/>
          <p14:tracePt t="8765" x="1330325" y="1770063"/>
          <p14:tracePt t="8782" x="1330325" y="1757363"/>
          <p14:tracePt t="8789" x="1330325" y="1746250"/>
          <p14:tracePt t="8800" x="1330325" y="1733550"/>
          <p14:tracePt t="8817" x="1341438" y="1722438"/>
          <p14:tracePt t="8833" x="1341438" y="1711325"/>
          <p14:tracePt t="8850" x="1341438" y="1698625"/>
          <p14:tracePt t="8867" x="1341438" y="1687513"/>
          <p14:tracePt t="8885" x="1330325" y="1674813"/>
          <p14:tracePt t="8900" x="1306513" y="1674813"/>
          <p14:tracePt t="8917" x="1293813" y="1674813"/>
          <p14:tracePt t="8934" x="1270000" y="1674813"/>
          <p14:tracePt t="8950" x="1258888" y="1674813"/>
          <p14:tracePt t="8969" x="1222375" y="1674813"/>
          <p14:tracePt t="8983" x="1211263" y="1674813"/>
          <p14:tracePt t="9025" x="1200150" y="1674813"/>
          <p14:tracePt t="9070" x="1187450" y="1674813"/>
          <p14:tracePt t="9102" x="1176338" y="1674813"/>
          <p14:tracePt t="9132" x="1176338" y="1687513"/>
          <p14:tracePt t="9148" x="1163638" y="1687513"/>
          <p14:tracePt t="9156" x="1163638" y="1698625"/>
          <p14:tracePt t="9171" x="1152525" y="1711325"/>
          <p14:tracePt t="9195" x="1152525" y="1722438"/>
          <p14:tracePt t="9235" x="1152525" y="1733550"/>
          <p14:tracePt t="9257" x="1152525" y="1746250"/>
          <p14:tracePt t="9280" x="1152525" y="1757363"/>
          <p14:tracePt t="9287" x="1152525" y="1770063"/>
          <p14:tracePt t="9295" x="1152525" y="1781175"/>
          <p14:tracePt t="9311" x="1152525" y="1793875"/>
          <p14:tracePt t="9319" x="1152525" y="1804988"/>
          <p14:tracePt t="9334" x="1152525" y="1817688"/>
          <p14:tracePt t="9350" x="1152525" y="1828800"/>
          <p14:tracePt t="9420" x="1152525" y="1841500"/>
          <p14:tracePt t="9460" x="1163638" y="1852613"/>
          <p14:tracePt t="9476" x="1187450" y="1865313"/>
          <p14:tracePt t="9481" x="1200150" y="1876425"/>
          <p14:tracePt t="9507" x="1211263" y="1876425"/>
          <p14:tracePt t="9513" x="1222375" y="1876425"/>
          <p14:tracePt t="9538" x="1235075" y="1876425"/>
          <p14:tracePt t="9543" x="1235075" y="1889125"/>
          <p14:tracePt t="9741" x="1222375" y="1889125"/>
          <p14:tracePt t="9756" x="1211263" y="1889125"/>
          <p14:tracePt t="9761" x="1211263" y="1900238"/>
          <p14:tracePt t="9772" x="1200150" y="1900238"/>
          <p14:tracePt t="9790" x="1187450" y="1900238"/>
          <p14:tracePt t="9818" x="1176338" y="1900238"/>
          <p14:tracePt t="9835" x="1163638" y="1900238"/>
          <p14:tracePt t="9839" x="1152525" y="1900238"/>
          <p14:tracePt t="9854" x="1152525" y="1912938"/>
          <p14:tracePt t="9878" x="1128713" y="1936750"/>
          <p14:tracePt t="9902" x="1104900" y="1947863"/>
          <p14:tracePt t="9904" x="1092200" y="1960563"/>
          <p14:tracePt t="9925" x="1081088" y="1971675"/>
          <p14:tracePt t="9943" x="1068388" y="1984375"/>
          <p14:tracePt t="9963" x="1068388" y="1995488"/>
          <p14:tracePt t="10045" x="1068388" y="2008188"/>
          <p14:tracePt t="10066" x="1068388" y="2019300"/>
          <p14:tracePt t="10098" x="1057275" y="2019300"/>
          <p14:tracePt t="10106" x="1057275" y="2032000"/>
          <p14:tracePt t="10121" x="1057275" y="2043113"/>
          <p14:tracePt t="10144" x="1057275" y="2055813"/>
          <p14:tracePt t="10200" x="1057275" y="2066925"/>
          <p14:tracePt t="10255" x="1057275" y="2078038"/>
          <p14:tracePt t="10300" x="1068388" y="2078038"/>
          <p14:tracePt t="10307" x="1081088" y="2090738"/>
          <p14:tracePt t="10318" x="1081088" y="2101850"/>
          <p14:tracePt t="10337" x="1092200" y="2114550"/>
          <p14:tracePt t="10358" x="1104900" y="2114550"/>
          <p14:tracePt t="10386" x="1104900" y="2125663"/>
          <p14:tracePt t="10418" x="1104900" y="2138363"/>
          <p14:tracePt t="10588" x="1116013" y="2138363"/>
          <p14:tracePt t="10603" x="1116013" y="2149475"/>
          <p14:tracePt t="10611" x="1128713" y="2149475"/>
          <p14:tracePt t="10628" x="1128713" y="2162175"/>
          <p14:tracePt t="10640" x="1139825" y="2162175"/>
          <p14:tracePt t="10662" x="1139825" y="2173288"/>
          <p14:tracePt t="10668" x="1152525" y="2173288"/>
          <p14:tracePt t="10689" x="1176338" y="2173288"/>
          <p14:tracePt t="10707" x="1200150" y="2185988"/>
          <p14:tracePt t="10727" x="1211263" y="2185988"/>
          <p14:tracePt t="10748" x="1222375" y="2197100"/>
          <p14:tracePt t="10776" x="1222375" y="2209800"/>
          <p14:tracePt t="10806" x="1222375" y="2220913"/>
          <p14:tracePt t="10821" x="1222375" y="2233613"/>
          <p14:tracePt t="10854" x="1222375" y="2244725"/>
          <p14:tracePt t="10860" x="1222375" y="2257425"/>
          <p14:tracePt t="10875" x="1222375" y="2268538"/>
          <p14:tracePt t="10886" x="1211263" y="2281238"/>
          <p14:tracePt t="10908" x="1211263" y="2292350"/>
          <p14:tracePt t="10930" x="1200150" y="2305050"/>
          <p14:tracePt t="10950" x="1187450" y="2316163"/>
          <p14:tracePt t="11008" x="1187450" y="2328863"/>
          <p14:tracePt t="11204" x="1187450" y="2339975"/>
          <p14:tracePt t="11220" x="1176338" y="2339975"/>
          <p14:tracePt t="11266" x="1176338" y="2352675"/>
          <p14:tracePt t="11281" x="1176338" y="2363788"/>
          <p14:tracePt t="11306" x="1176338" y="2376488"/>
          <p14:tracePt t="11452" x="1176338" y="2387600"/>
          <p14:tracePt t="11554" x="1187450" y="2387600"/>
          <p14:tracePt t="11571" x="1187450" y="2400300"/>
          <p14:tracePt t="11576" x="1200150" y="2400300"/>
          <p14:tracePt t="11602" x="1211263" y="2400300"/>
          <p14:tracePt t="11606" x="1222375" y="2400300"/>
          <p14:tracePt t="11626" x="1235075" y="2400300"/>
          <p14:tracePt t="11645" x="1258888" y="2400300"/>
          <p14:tracePt t="11666" x="1282700" y="2400300"/>
          <p14:tracePt t="11677" x="1293813" y="2400300"/>
          <p14:tracePt t="11717" x="1306513" y="2400300"/>
          <p14:tracePt t="11766" x="1317625" y="2400300"/>
          <p14:tracePt t="12122" x="1330325" y="2411413"/>
          <p14:tracePt t="12146" x="1341438" y="2411413"/>
          <p14:tracePt t="12161" x="1341438" y="2422525"/>
          <p14:tracePt t="12192" x="1341438" y="2435225"/>
          <p14:tracePt t="12224" x="1341438" y="2446338"/>
          <p14:tracePt t="12230" x="1341438" y="2459038"/>
          <p14:tracePt t="12286" x="1341438" y="2470150"/>
          <p14:tracePt t="12357" x="1341438" y="2482850"/>
          <p14:tracePt t="12396" x="1341438" y="2493963"/>
          <p14:tracePt t="12426" x="1341438" y="2506663"/>
          <p14:tracePt t="12442" x="1341438" y="2517775"/>
          <p14:tracePt t="12550" x="1354138" y="2517775"/>
          <p14:tracePt t="12706" x="1365250" y="2517775"/>
          <p14:tracePt t="12784" x="1377950" y="2517775"/>
          <p14:tracePt t="12816" x="1389063" y="2517775"/>
          <p14:tracePt t="12839" x="1401763" y="2517775"/>
          <p14:tracePt t="12886" x="1412875" y="2517775"/>
          <p14:tracePt t="12908" x="1425575" y="2517775"/>
          <p14:tracePt t="12932" x="1436688" y="2517775"/>
          <p14:tracePt t="12965" x="1449388" y="2517775"/>
          <p14:tracePt t="12970" x="1460500" y="2530475"/>
          <p14:tracePt t="12985" x="1473200" y="2530475"/>
          <p14:tracePt t="12993" x="1497013" y="2530475"/>
          <p14:tracePt t="13017" x="1508125" y="2530475"/>
          <p14:tracePt t="13035" x="1520825" y="2530475"/>
          <p14:tracePt t="13049" x="1531938" y="2530475"/>
          <p14:tracePt t="13080" x="1543050" y="2530475"/>
          <p14:tracePt t="13104" x="1555750" y="2530475"/>
          <p14:tracePt t="13143" x="1566863" y="2530475"/>
          <p14:tracePt t="13166" x="1579563" y="2530475"/>
          <p14:tracePt t="13181" x="1590675" y="2530475"/>
          <p14:tracePt t="13189" x="1603375" y="2530475"/>
          <p14:tracePt t="13197" x="1614488" y="2530475"/>
          <p14:tracePt t="13213" x="1638300" y="2530475"/>
          <p14:tracePt t="13235" x="1674813" y="2541588"/>
          <p14:tracePt t="13239" x="1698625" y="2541588"/>
          <p14:tracePt t="13258" x="1757363" y="2554288"/>
          <p14:tracePt t="13278" x="1828800" y="2565400"/>
          <p14:tracePt t="13298" x="1876425" y="2565400"/>
          <p14:tracePt t="13318" x="1958975" y="2578100"/>
          <p14:tracePt t="13321" x="1982788" y="2578100"/>
          <p14:tracePt t="13341" x="2006600" y="2578100"/>
          <p14:tracePt t="13362" x="2030413" y="2578100"/>
          <p14:tracePt t="13388" x="2078038" y="2578100"/>
          <p14:tracePt t="13391" x="2101850" y="2578100"/>
          <p14:tracePt t="13408" x="2136775" y="2578100"/>
          <p14:tracePt t="13431" x="2184400" y="2578100"/>
          <p14:tracePt t="13450" x="2255838" y="2578100"/>
          <p14:tracePt t="13454" x="2268538" y="2578100"/>
          <p14:tracePt t="13472" x="2316163" y="2578100"/>
          <p14:tracePt t="13494" x="2374900" y="2578100"/>
          <p14:tracePt t="13503" x="2387600" y="2578100"/>
          <p14:tracePt t="13524" x="2457450" y="2578100"/>
          <p14:tracePt t="13543" x="2505075" y="2578100"/>
          <p14:tracePt t="13562" x="2541588" y="2578100"/>
          <p14:tracePt t="13582" x="2600325" y="2578100"/>
          <p14:tracePt t="13586" x="2624138" y="2578100"/>
          <p14:tracePt t="13608" x="2660650" y="2578100"/>
          <p14:tracePt t="13625" x="2671763" y="2578100"/>
          <p14:tracePt t="13656" x="2684463" y="2578100"/>
          <p14:tracePt t="13681" x="2695575" y="2578100"/>
          <p14:tracePt t="13704" x="2708275" y="2578100"/>
          <p14:tracePt t="13717" x="2719388" y="2578100"/>
          <p14:tracePt t="13745" x="2732088" y="2578100"/>
          <p14:tracePt t="13757" x="2754313" y="2578100"/>
          <p14:tracePt t="13774" x="2767013" y="2578100"/>
          <p14:tracePt t="13791" x="2801938" y="2589213"/>
          <p14:tracePt t="13809" x="2849563" y="2589213"/>
          <p14:tracePt t="13830" x="2886075" y="2601913"/>
          <p14:tracePt t="13843" x="2897188" y="2601913"/>
          <p14:tracePt t="13857" x="2909888" y="2601913"/>
          <p14:tracePt t="13907" x="2921000" y="2601913"/>
          <p14:tracePt t="14092" x="2933700" y="2601913"/>
          <p14:tracePt t="14310" x="2944813" y="2601913"/>
          <p14:tracePt t="14638" x="2957513" y="2601913"/>
          <p14:tracePt t="14645" x="2968625" y="2601913"/>
          <p14:tracePt t="14659" x="2981325" y="2601913"/>
          <p14:tracePt t="14671" x="2992438" y="2601913"/>
          <p14:tracePt t="14688" x="3005138" y="2601913"/>
          <p14:tracePt t="14709" x="3040063" y="2601913"/>
          <p14:tracePt t="14726" x="3074988" y="2589213"/>
          <p14:tracePt t="14747" x="3122613" y="2578100"/>
          <p14:tracePt t="14748" x="3146425" y="2565400"/>
          <p14:tracePt t="14765" x="3182938" y="2554288"/>
          <p14:tracePt t="14771" x="3217863" y="2541588"/>
          <p14:tracePt t="14791" x="3254375" y="2530475"/>
          <p14:tracePt t="14808" x="3302000" y="2506663"/>
          <p14:tracePt t="14830" x="3325813" y="2493963"/>
          <p14:tracePt t="14851" x="3360738" y="2482850"/>
          <p14:tracePt t="14863" x="3371850" y="2470150"/>
          <p14:tracePt t="14875" x="3384550" y="2470150"/>
          <p14:tracePt t="14892" x="3384550" y="2459038"/>
          <p14:tracePt t="14913" x="3395663" y="2470150"/>
          <p14:tracePt t="14933" x="3395663" y="2493963"/>
          <p14:tracePt t="15215" x="3419475" y="2493963"/>
          <p14:tracePt t="15221" x="3455988" y="2493963"/>
          <p14:tracePt t="15229" x="3527425" y="2493963"/>
          <p14:tracePt t="15242" x="3562350" y="2482850"/>
          <p14:tracePt t="15260" x="3586163" y="2459038"/>
          <p14:tracePt t="15284" x="3598863" y="2446338"/>
          <p14:tracePt t="15299" x="3609975" y="2446338"/>
          <p14:tracePt t="15316" x="3622675" y="2435225"/>
          <p14:tracePt t="15337" x="3633788" y="2435225"/>
          <p14:tracePt t="15346" x="3646488" y="2435225"/>
          <p14:tracePt t="15369" x="3657600" y="2435225"/>
          <p14:tracePt t="15377" x="3668713" y="2435225"/>
          <p14:tracePt t="15389" x="3681413" y="2435225"/>
          <p14:tracePt t="15411" x="3692525" y="2435225"/>
          <p14:tracePt t="15433" x="3705225" y="2435225"/>
          <p14:tracePt t="15447" x="3716338" y="2435225"/>
          <p14:tracePt t="15463" x="3729038" y="2435225"/>
          <p14:tracePt t="15476" x="3740150" y="2435225"/>
          <p14:tracePt t="15491" x="3824288" y="2459038"/>
          <p14:tracePt t="15508" x="3883025" y="2482850"/>
          <p14:tracePt t="15524" x="3919538" y="2482850"/>
          <p14:tracePt t="15540" x="3930650" y="2482850"/>
          <p14:tracePt t="15611" x="3943350" y="2482850"/>
          <p14:tracePt t="15766" x="3954463" y="2482850"/>
          <p14:tracePt t="26541" x="3954463" y="2530475"/>
          <p14:tracePt t="26548" x="3943350" y="2565400"/>
          <p14:tracePt t="26555" x="3930650" y="2565400"/>
          <p14:tracePt t="26566" x="3919538" y="2578100"/>
          <p14:tracePt t="26588" x="3906838" y="2589213"/>
          <p14:tracePt t="26617" x="3906838" y="2601913"/>
          <p14:tracePt t="26642" x="3906838" y="2613025"/>
          <p14:tracePt t="26680" x="3895725" y="2613025"/>
          <p14:tracePt t="26916" x="3895725" y="2601913"/>
          <p14:tracePt t="36574" x="3895725" y="2613025"/>
          <p14:tracePt t="36699" x="3895725" y="2625725"/>
          <p14:tracePt t="36891" x="3895725" y="2636838"/>
          <p14:tracePt t="36908" x="3895725" y="2649538"/>
          <p14:tracePt t="36923" x="3895725" y="2660650"/>
          <p14:tracePt t="36931" x="3895725" y="2673350"/>
          <p14:tracePt t="36943" x="3895725" y="2684463"/>
          <p14:tracePt t="36961" x="3895725" y="2697163"/>
          <p14:tracePt t="36982" x="3895725" y="2720975"/>
          <p14:tracePt t="36989" x="3895725" y="2732088"/>
          <p14:tracePt t="37010" x="3895725" y="2743200"/>
          <p14:tracePt t="37028" x="3895725" y="2767013"/>
          <p14:tracePt t="37048" x="3895725" y="2779713"/>
          <p14:tracePt t="37068" x="3883025" y="2814638"/>
          <p14:tracePt t="37073" x="3859213" y="2827338"/>
          <p14:tracePt t="37093" x="3824288" y="2862263"/>
          <p14:tracePt t="37110" x="3776663" y="2922588"/>
          <p14:tracePt t="37131" x="3622675" y="3005138"/>
          <p14:tracePt t="37150" x="3455988" y="3076575"/>
          <p14:tracePt t="37173" x="3074988" y="3195638"/>
          <p14:tracePt t="37191" x="2886075" y="3254375"/>
          <p14:tracePt t="37211" x="2732088" y="3302000"/>
          <p14:tracePt t="37231" x="2446338" y="3373438"/>
          <p14:tracePt t="37252" x="2197100" y="3421063"/>
          <p14:tracePt t="37273" x="1709738" y="3479800"/>
          <p14:tracePt t="37281" x="1614488" y="3492500"/>
          <p14:tracePt t="37292" x="1497013" y="3492500"/>
          <p14:tracePt t="37314" x="1330325" y="3479800"/>
          <p14:tracePt t="37315" x="1222375" y="3444875"/>
          <p14:tracePt t="37332" x="1057275" y="3409950"/>
          <p14:tracePt t="37340" x="985838" y="3397250"/>
          <p14:tracePt t="37360" x="842963" y="3362325"/>
          <p14:tracePt t="37378" x="784225" y="3362325"/>
          <p14:tracePt t="37399" x="771525" y="3362325"/>
          <p14:tracePt t="37419" x="760413" y="3349625"/>
          <p14:tracePt t="37527" x="760413" y="3338513"/>
          <p14:tracePt t="37533" x="771525" y="3314700"/>
          <p14:tracePt t="37539" x="795338" y="3290888"/>
          <p14:tracePt t="37559" x="808038" y="3254375"/>
          <p14:tracePt t="37580" x="819150" y="3254375"/>
          <p14:tracePt t="37600" x="831850" y="3243263"/>
          <p14:tracePt t="37606" x="842963" y="3243263"/>
          <p14:tracePt t="37641" x="855663" y="3243263"/>
          <p14:tracePt t="37655" x="866775" y="3243263"/>
          <p14:tracePt t="37694" x="879475" y="3243263"/>
          <p14:tracePt t="37701" x="890588" y="3243263"/>
          <p14:tracePt t="37710" x="903288" y="3243263"/>
          <p14:tracePt t="37726" x="925513" y="3254375"/>
          <p14:tracePt t="37747" x="962025" y="3254375"/>
          <p14:tracePt t="37767" x="1020763" y="3267075"/>
          <p14:tracePt t="37773" x="1033463" y="3267075"/>
          <p14:tracePt t="37794" x="1044575" y="3267075"/>
          <p14:tracePt t="37796" x="1057275" y="3267075"/>
          <p14:tracePt t="37812" x="1057275" y="3278188"/>
          <p14:tracePt t="37834" x="1092200" y="3278188"/>
          <p14:tracePt t="37853" x="1128713" y="3278188"/>
          <p14:tracePt t="37865" x="1152525" y="3278188"/>
          <p14:tracePt t="37876" x="1163638" y="3278188"/>
          <p14:tracePt t="37895" x="1176338" y="3278188"/>
          <p14:tracePt t="37916" x="1187450" y="3278188"/>
          <p14:tracePt t="37937" x="1211263" y="3278188"/>
          <p14:tracePt t="37958" x="1222375" y="3278188"/>
          <p14:tracePt t="37991" x="1258888" y="3278188"/>
          <p14:tracePt t="38005" x="1270000" y="3278188"/>
          <p14:tracePt t="38075" x="1282700" y="3278188"/>
          <p14:tracePt t="38162" x="1293813" y="3278188"/>
          <p14:tracePt t="38201" x="1306513" y="3278188"/>
          <p14:tracePt t="38373" x="1317625" y="3278188"/>
          <p14:tracePt t="38395" x="1330325" y="3278188"/>
          <p14:tracePt t="38412" x="1354138" y="3278188"/>
          <p14:tracePt t="38416" x="1377950" y="3278188"/>
          <p14:tracePt t="38442" x="1449388" y="3278188"/>
          <p14:tracePt t="38460" x="1590675" y="3267075"/>
          <p14:tracePt t="38480" x="1770063" y="3267075"/>
          <p14:tracePt t="38501" x="2019300" y="3254375"/>
          <p14:tracePt t="38524" x="2136775" y="3243263"/>
          <p14:tracePt t="38527" x="2160588" y="3243263"/>
          <p14:tracePt t="38544" x="2184400" y="3230563"/>
          <p14:tracePt t="38567" x="2208213" y="3230563"/>
          <p14:tracePt t="38587" x="2232025" y="3219450"/>
          <p14:tracePt t="38591" x="2244725" y="3219450"/>
          <p14:tracePt t="38609" x="2279650" y="3206750"/>
          <p14:tracePt t="38631" x="2363788" y="3182938"/>
          <p14:tracePt t="38652" x="2422525" y="3171825"/>
          <p14:tracePt t="38670" x="2505075" y="3159125"/>
          <p14:tracePt t="38676" x="2528888" y="3159125"/>
          <p14:tracePt t="38695" x="2600325" y="3135313"/>
          <p14:tracePt t="38720" x="2660650" y="3124200"/>
          <p14:tracePt t="38722" x="2671763" y="3124200"/>
          <p14:tracePt t="38728" x="2684463" y="3124200"/>
          <p14:tracePt t="38745" x="2695575" y="3124200"/>
          <p14:tracePt t="38771" x="2719388" y="3111500"/>
          <p14:tracePt t="38787" x="2732088" y="3111500"/>
          <p14:tracePt t="38798" x="2743200" y="3111500"/>
          <p14:tracePt t="38807" x="2754313" y="3111500"/>
          <p14:tracePt t="38824" x="2767013" y="3111500"/>
          <p14:tracePt t="38841" x="2778125" y="3111500"/>
          <p14:tracePt t="38858" x="2790825" y="3111500"/>
          <p14:tracePt t="38877" x="2801938" y="3111500"/>
          <p14:tracePt t="38911" x="2814638" y="3111500"/>
          <p14:tracePt t="38933" x="2825750" y="3111500"/>
          <p14:tracePt t="38956" x="2838450" y="3111500"/>
          <p14:tracePt t="39260" x="2825750" y="3111500"/>
          <p14:tracePt t="39267" x="2814638" y="3111500"/>
          <p14:tracePt t="39281" x="2801938" y="3111500"/>
          <p14:tracePt t="39292" x="2790825" y="3111500"/>
          <p14:tracePt t="39308" x="2778125" y="3111500"/>
          <p14:tracePt t="39325" x="2767013" y="3111500"/>
          <p14:tracePt t="39355" x="2754313" y="3111500"/>
          <p14:tracePt t="39743" x="2767013" y="3111500"/>
          <p14:tracePt t="39760" x="2778125" y="3111500"/>
          <p14:tracePt t="39775" x="2801938" y="3111500"/>
          <p14:tracePt t="39781" x="2814638" y="3111500"/>
          <p14:tracePt t="39797" x="2838450" y="3111500"/>
          <p14:tracePt t="39811" x="2849563" y="3111500"/>
          <p14:tracePt t="39826" x="2873375" y="3111500"/>
          <p14:tracePt t="39844" x="2933700" y="3111500"/>
          <p14:tracePt t="39871" x="2981325" y="3111500"/>
          <p14:tracePt t="39882" x="3016250" y="3111500"/>
          <p14:tracePt t="39892" x="3040063" y="3111500"/>
          <p14:tracePt t="39908" x="3063875" y="3111500"/>
          <p14:tracePt t="39925" x="3087688" y="3111500"/>
          <p14:tracePt t="39944" x="3122613" y="3100388"/>
          <p14:tracePt t="39959" x="3146425" y="3087688"/>
          <p14:tracePt t="39976" x="3170238" y="3076575"/>
          <p14:tracePt t="39992" x="3182938" y="3052763"/>
          <p14:tracePt t="40009" x="3194050" y="3017838"/>
          <p14:tracePt t="40025" x="3206750" y="2970213"/>
          <p14:tracePt t="40042" x="3206750" y="2946400"/>
          <p14:tracePt t="40059" x="3206750" y="2898775"/>
          <p14:tracePt t="40076" x="3182938" y="2862263"/>
          <p14:tracePt t="40092" x="3159125" y="2851150"/>
          <p14:tracePt t="40108" x="3146425" y="2851150"/>
          <p14:tracePt t="40137" x="3074988" y="2851150"/>
          <p14:tracePt t="40142" x="3051175" y="2851150"/>
          <p14:tracePt t="40159" x="3040063" y="2862263"/>
          <p14:tracePt t="40177" x="3016250" y="2886075"/>
          <p14:tracePt t="40192" x="3016250" y="2898775"/>
          <p14:tracePt t="40210" x="2992438" y="2946400"/>
          <p14:tracePt t="40227" x="2981325" y="3005138"/>
          <p14:tracePt t="40242" x="2981325" y="3065463"/>
          <p14:tracePt t="40259" x="2981325" y="3135313"/>
          <p14:tracePt t="40275" x="3005138" y="3195638"/>
          <p14:tracePt t="40293" x="3040063" y="3278188"/>
          <p14:tracePt t="40309" x="3063875" y="3338513"/>
          <p14:tracePt t="40325" x="3063875" y="3386138"/>
          <p14:tracePt t="40342" x="3087688" y="3421063"/>
          <p14:tracePt t="40359" x="3098800" y="3455988"/>
          <p14:tracePt t="40375" x="3111500" y="3479800"/>
          <p14:tracePt t="40392" x="3111500" y="3503613"/>
          <p14:tracePt t="40411" x="3111500" y="3516313"/>
          <p14:tracePt t="40428" x="3111500" y="3527425"/>
          <p14:tracePt t="40442" x="3098800" y="3540125"/>
          <p14:tracePt t="40443" x="3098800" y="3551238"/>
          <p14:tracePt t="40459" x="3074988" y="3563938"/>
          <p14:tracePt t="40616" x="3074988" y="3551238"/>
          <p14:tracePt t="40623" x="3074988" y="3540125"/>
          <p14:tracePt t="40629" x="3087688" y="3540125"/>
          <p14:tracePt t="40647" x="3098800" y="3527425"/>
          <p14:tracePt t="40665" x="3111500" y="3503613"/>
          <p14:tracePt t="40685" x="3122613" y="3503613"/>
          <p14:tracePt t="40705" x="3135313" y="3492500"/>
          <p14:tracePt t="40727" x="3146425" y="3492500"/>
          <p14:tracePt t="40730" x="3159125" y="3492500"/>
          <p14:tracePt t="40747" x="3217863" y="3479800"/>
          <p14:tracePt t="40769" x="3254375" y="3479800"/>
          <p14:tracePt t="40790" x="3313113" y="3468688"/>
          <p14:tracePt t="40793" x="3336925" y="3455988"/>
          <p14:tracePt t="40814" x="3349625" y="3455988"/>
          <p14:tracePt t="40831" x="3371850" y="3455988"/>
          <p14:tracePt t="40851" x="3408363" y="3444875"/>
          <p14:tracePt t="40872" x="3432175" y="3421063"/>
          <p14:tracePt t="40893" x="3455988" y="3409950"/>
          <p14:tracePt t="40894" x="3467100" y="3397250"/>
          <p14:tracePt t="40909" x="3479800" y="3373438"/>
          <p14:tracePt t="40917" x="3479800" y="3362325"/>
          <p14:tracePt t="40931" x="3490913" y="3362325"/>
          <p14:tracePt t="40952" x="3490913" y="3349625"/>
          <p14:tracePt t="40989" x="3490913" y="3338513"/>
          <p14:tracePt t="41050" x="3490913" y="3325813"/>
          <p14:tracePt t="41083" x="3479800" y="3325813"/>
          <p14:tracePt t="41852" x="3503613" y="3338513"/>
          <p14:tracePt t="41859" x="3514725" y="3349625"/>
          <p14:tracePt t="41867" x="3527425" y="3349625"/>
          <p14:tracePt t="41883" x="3538538" y="3349625"/>
          <p14:tracePt t="41893" x="3538538" y="3362325"/>
          <p14:tracePt t="41915" x="3551238" y="3362325"/>
          <p14:tracePt t="41926" x="3562350" y="3362325"/>
          <p14:tracePt t="41947" x="3575050" y="3373438"/>
          <p14:tracePt t="42296" x="3586163" y="3386138"/>
          <p14:tracePt t="42312" x="3598863" y="3386138"/>
          <p14:tracePt t="42321" x="3598863" y="3397250"/>
          <p14:tracePt t="42335" x="3609975" y="3409950"/>
          <p14:tracePt t="42358" x="3622675" y="3409950"/>
          <p14:tracePt t="42437" x="3622675" y="3421063"/>
          <p14:tracePt t="42492" x="3622675" y="3432175"/>
          <p14:tracePt t="42513" x="3622675" y="3444875"/>
          <p14:tracePt t="42521" x="3609975" y="3455988"/>
          <p14:tracePt t="42537" x="3598863" y="3468688"/>
          <p14:tracePt t="42555" x="3586163" y="3468688"/>
          <p14:tracePt t="42586" x="3575050" y="3468688"/>
          <p14:tracePt t="42591" x="3551238" y="3479800"/>
          <p14:tracePt t="42612" x="3527425" y="3479800"/>
          <p14:tracePt t="42632" x="3490913" y="3492500"/>
          <p14:tracePt t="42652" x="3443288" y="3503613"/>
          <p14:tracePt t="42672" x="3419475" y="3503613"/>
          <p14:tracePt t="42691" x="3384550" y="3503613"/>
          <p14:tracePt t="42701" x="3384550" y="3516313"/>
          <p14:tracePt t="42725" x="3371850" y="3516313"/>
          <p14:tracePt t="43474" x="3384550" y="3516313"/>
          <p14:tracePt t="43497" x="3395663" y="3516313"/>
          <p14:tracePt t="43518" x="3408363" y="3527425"/>
          <p14:tracePt t="43596" x="3419475" y="3527425"/>
          <p14:tracePt t="44142" x="3419475" y="3540125"/>
          <p14:tracePt t="44183" x="3419475" y="3551238"/>
          <p14:tracePt t="44187" x="3419475" y="3563938"/>
          <p14:tracePt t="44196" x="3408363" y="3563938"/>
          <p14:tracePt t="44215" x="3395663" y="3587750"/>
          <p14:tracePt t="44234" x="3384550" y="3598863"/>
          <p14:tracePt t="44253" x="3360738" y="3622675"/>
          <p14:tracePt t="44273" x="3360738" y="3659188"/>
          <p14:tracePt t="44278" x="3349625" y="3659188"/>
          <p14:tracePt t="44299" x="3325813" y="3694113"/>
          <p14:tracePt t="44317" x="3313113" y="3717925"/>
          <p14:tracePt t="44339" x="3302000" y="3730625"/>
          <p14:tracePt t="44356" x="3302000" y="3754438"/>
          <p14:tracePt t="44362" x="3289300" y="3754438"/>
          <p14:tracePt t="44384" x="3265488" y="3789363"/>
          <p14:tracePt t="44400" x="3254375" y="3800475"/>
          <p14:tracePt t="44422" x="3241675" y="3813175"/>
          <p14:tracePt t="44442" x="3217863" y="3824288"/>
          <p14:tracePt t="44445" x="3206750" y="3824288"/>
          <p14:tracePt t="44466" x="3194050" y="3836988"/>
          <p14:tracePt t="44479" x="3170238" y="3848100"/>
          <p14:tracePt t="44499" x="3135313" y="3848100"/>
          <p14:tracePt t="44517" x="3098800" y="3860800"/>
          <p14:tracePt t="44537" x="3063875" y="3871913"/>
          <p14:tracePt t="44556" x="3028950" y="3871913"/>
          <p14:tracePt t="44562" x="3005138" y="3884613"/>
          <p14:tracePt t="44582" x="2933700" y="3884613"/>
          <p14:tracePt t="44600" x="2897188" y="3884613"/>
          <p14:tracePt t="44619" x="2849563" y="3884613"/>
          <p14:tracePt t="44640" x="2825750" y="3884613"/>
          <p14:tracePt t="44662" x="2767013" y="3884613"/>
          <p14:tracePt t="44665" x="2732088" y="3884613"/>
          <p14:tracePt t="44682" x="2708275" y="3895725"/>
          <p14:tracePt t="44704" x="2671763" y="3895725"/>
          <p14:tracePt t="44705" x="2660650" y="3895725"/>
          <p14:tracePt t="44721" x="2624138" y="3895725"/>
          <p14:tracePt t="44729" x="2613025" y="3895725"/>
          <p14:tracePt t="44750" x="2589213" y="3895725"/>
          <p14:tracePt t="44765" x="2576513" y="3895725"/>
          <p14:tracePt t="44786" x="2565400" y="3895725"/>
          <p14:tracePt t="44812" x="2552700" y="3895725"/>
          <p14:tracePt t="44829" x="2541588" y="3895725"/>
          <p14:tracePt t="44846" x="2528888" y="3895725"/>
          <p14:tracePt t="44867" x="2528888" y="3884613"/>
          <p14:tracePt t="44873" x="2517775" y="3884613"/>
          <p14:tracePt t="44890" x="2517775" y="3871913"/>
          <p14:tracePt t="44907" x="2505075" y="3871913"/>
          <p14:tracePt t="44919" x="2493963" y="3871913"/>
          <p14:tracePt t="44934" x="2493963" y="3860800"/>
          <p14:tracePt t="44946" x="2470150" y="3848100"/>
          <p14:tracePt t="44967" x="2457450" y="3824288"/>
          <p14:tracePt t="44983" x="2446338" y="3813175"/>
          <p14:tracePt t="45006" x="2435225" y="3813175"/>
          <p14:tracePt t="45024" x="2435225" y="3800475"/>
          <p14:tracePt t="45029" x="2422525" y="3800475"/>
          <p14:tracePt t="45052" x="2411413" y="3789363"/>
          <p14:tracePt t="45067" x="2411413" y="3776663"/>
          <p14:tracePt t="45097" x="2374900" y="3754438"/>
          <p14:tracePt t="45117" x="2363788" y="3741738"/>
          <p14:tracePt t="45134" x="2351088" y="3730625"/>
          <p14:tracePt t="45156" x="2351088" y="3717925"/>
          <p14:tracePt t="45169" x="2339975" y="3717925"/>
          <p14:tracePt t="45191" x="2339975" y="3706813"/>
          <p14:tracePt t="45208" x="2327275" y="3706813"/>
          <p14:tracePt t="45221" x="2327275" y="3694113"/>
          <p14:tracePt t="45243" x="2316163" y="3694113"/>
          <p14:tracePt t="45278" x="2316163" y="3683000"/>
          <p14:tracePt t="45318" x="2316163" y="3670300"/>
          <p14:tracePt t="45372" x="2316163" y="3659188"/>
          <p14:tracePt t="45419" x="2316163" y="3646488"/>
          <p14:tracePt t="45442" x="2316163" y="3635375"/>
          <p14:tracePt t="45451" x="2327275" y="3635375"/>
          <p14:tracePt t="45473" x="2339975" y="3635375"/>
          <p14:tracePt t="45489" x="2339975" y="3622675"/>
          <p14:tracePt t="45498" x="2351088" y="3622675"/>
          <p14:tracePt t="45519" x="2363788" y="3622675"/>
          <p14:tracePt t="45541" x="2398713" y="3622675"/>
          <p14:tracePt t="45561" x="2422525" y="3622675"/>
          <p14:tracePt t="45573" x="2446338" y="3622675"/>
          <p14:tracePt t="45589" x="2457450" y="3622675"/>
          <p14:tracePt t="45613" x="2470150" y="3622675"/>
          <p14:tracePt t="45623" x="2481263" y="3622675"/>
          <p14:tracePt t="45644" x="2493963" y="3622675"/>
          <p14:tracePt t="45645" x="2505075" y="3622675"/>
          <p14:tracePt t="45654" x="2517775" y="3622675"/>
          <p14:tracePt t="45675" x="2528888" y="3622675"/>
          <p14:tracePt t="45696" x="2541588" y="3622675"/>
          <p14:tracePt t="45714" x="2552700" y="3622675"/>
          <p14:tracePt t="45731" x="2565400" y="3622675"/>
          <p14:tracePt t="45747" x="2576513" y="3622675"/>
          <p14:tracePt t="45763" x="2589213" y="3622675"/>
          <p14:tracePt t="45781" x="2600325" y="3622675"/>
          <p14:tracePt t="45796" x="2613025" y="3622675"/>
          <p14:tracePt t="45813" x="2636838" y="3622675"/>
          <p14:tracePt t="45830" x="2647950" y="3622675"/>
          <p14:tracePt t="45831" x="2660650" y="3622675"/>
          <p14:tracePt t="45847" x="2671763" y="3622675"/>
          <p14:tracePt t="45863" x="2695575" y="3622675"/>
          <p14:tracePt t="45880" x="2732088" y="3622675"/>
          <p14:tracePt t="45897" x="2767013" y="3622675"/>
          <p14:tracePt t="45913" x="2778125" y="3622675"/>
          <p14:tracePt t="45930" x="2801938" y="3622675"/>
          <p14:tracePt t="45931" x="2814638" y="3622675"/>
          <p14:tracePt t="45947" x="2838450" y="3622675"/>
          <p14:tracePt t="45963" x="2862263" y="3622675"/>
          <p14:tracePt t="45980" x="2873375" y="3622675"/>
          <p14:tracePt t="45997" x="2897188" y="3622675"/>
          <p14:tracePt t="46013" x="2921000" y="3622675"/>
          <p14:tracePt t="46033" x="2944813" y="3622675"/>
          <p14:tracePt t="46050" x="2957513" y="3622675"/>
          <p14:tracePt t="46063" x="2968625" y="3622675"/>
          <p14:tracePt t="46080" x="2992438" y="3635375"/>
          <p14:tracePt t="46097" x="3005138" y="3635375"/>
          <p14:tracePt t="46115" x="3016250" y="3635375"/>
          <p14:tracePt t="46133" x="3028950" y="3635375"/>
          <p14:tracePt t="46157" x="3040063" y="3635375"/>
          <p14:tracePt t="46166" x="3040063" y="3646488"/>
          <p14:tracePt t="46182" x="3051175" y="3646488"/>
          <p14:tracePt t="46282" x="3063875" y="3646488"/>
          <p14:tracePt t="46455" x="3063875" y="3659188"/>
          <p14:tracePt t="46461" x="3063875" y="3670300"/>
          <p14:tracePt t="46469" x="3063875" y="3683000"/>
          <p14:tracePt t="46481" x="3074988" y="3694113"/>
          <p14:tracePt t="46497" x="3074988" y="3741738"/>
          <p14:tracePt t="46499" x="3074988" y="3754438"/>
          <p14:tracePt t="46514" x="3074988" y="3776663"/>
          <p14:tracePt t="46531" x="3098800" y="3824288"/>
          <p14:tracePt t="46547" x="3111500" y="3848100"/>
          <p14:tracePt t="46564" x="3122613" y="3871913"/>
          <p14:tracePt t="46581" x="3135313" y="3895725"/>
          <p14:tracePt t="46597" x="3135313" y="3919538"/>
          <p14:tracePt t="46615" x="3146425" y="3932238"/>
          <p14:tracePt t="46631" x="3146425" y="3967163"/>
          <p14:tracePt t="46650" x="3146425" y="4003675"/>
          <p14:tracePt t="46664" x="3146425" y="4038600"/>
          <p14:tracePt t="46681" x="3146425" y="4086225"/>
          <p14:tracePt t="46697" x="3135313" y="4110038"/>
          <p14:tracePt t="46714" x="3122613" y="4133850"/>
          <p14:tracePt t="46731" x="3111500" y="4157663"/>
          <p14:tracePt t="46749" x="3074988" y="4192588"/>
          <p14:tracePt t="46764" x="3063875" y="4216400"/>
          <p14:tracePt t="46765" x="3028950" y="4240213"/>
          <p14:tracePt t="46781" x="2981325" y="4264025"/>
          <p14:tracePt t="46797" x="2921000" y="4287838"/>
          <p14:tracePt t="46814" x="2862263" y="4311650"/>
          <p14:tracePt t="46831" x="2801938" y="4311650"/>
          <p14:tracePt t="46850" x="2743200" y="4324350"/>
          <p14:tracePt t="46865" x="2671763" y="4324350"/>
          <p14:tracePt t="46883" x="2647950" y="4324350"/>
          <p14:tracePt t="46884" x="2636838" y="4324350"/>
          <p14:tracePt t="46900" x="2624138" y="4324350"/>
          <p14:tracePt t="46916" x="2600325" y="4311650"/>
          <p14:tracePt t="46932" x="2565400" y="4287838"/>
          <p14:tracePt t="46948" x="2541588" y="4264025"/>
          <p14:tracePt t="46964" x="2517775" y="4252913"/>
          <p14:tracePt t="46982" x="2481263" y="4205288"/>
          <p14:tracePt t="47010" x="2411413" y="4133850"/>
          <p14:tracePt t="47015" x="2398713" y="4121150"/>
          <p14:tracePt t="47031" x="2387600" y="4110038"/>
          <p14:tracePt t="47049" x="2387600" y="4098925"/>
          <p14:tracePt t="47065" x="2374900" y="4075113"/>
          <p14:tracePt t="47081" x="2363788" y="4075113"/>
          <p14:tracePt t="47097" x="2363788" y="4062413"/>
          <p14:tracePt t="47114" x="2363788" y="4051300"/>
          <p14:tracePt t="47133" x="2398713" y="3967163"/>
          <p14:tracePt t="47148" x="2528888" y="3895725"/>
          <p14:tracePt t="47165" x="2708275" y="3789363"/>
          <p14:tracePt t="47181" x="2992438" y="3694113"/>
          <p14:tracePt t="47197" x="3360738" y="3587750"/>
          <p14:tracePt t="47214" x="3763963" y="3479800"/>
          <p14:tracePt t="47231" x="5106988" y="3338513"/>
          <p14:tracePt t="47248" x="6092825" y="3159125"/>
          <p14:tracePt t="47265" x="7350125" y="2909888"/>
          <p14:tracePt t="47282" x="8812213" y="26495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AF37F-8B0E-1F3D-38B3-1CD3EC7E2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CPU</a:t>
            </a:r>
            <a:r>
              <a:rPr lang="zh-TW" altLang="en-US" dirty="0"/>
              <a:t> </a:t>
            </a:r>
            <a:r>
              <a:rPr lang="en-US" altLang="zh-TW" dirty="0"/>
              <a:t>Performance Speed Up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C419A3-5D51-22E7-CD7F-F9E23C33C1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2E2FD8-4DAA-95D2-D90D-A239FFE02D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sz="1800" dirty="0"/>
              <a:t>Cache</a:t>
            </a:r>
          </a:p>
          <a:p>
            <a:pPr lvl="1"/>
            <a:r>
              <a:rPr lang="en-US" altLang="zh-TW" dirty="0"/>
              <a:t>store frequently accessed data</a:t>
            </a:r>
          </a:p>
          <a:p>
            <a:pPr lvl="1"/>
            <a:r>
              <a:rPr lang="en-US" altLang="zh-TW" dirty="0"/>
              <a:t>L1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64KB</a:t>
            </a:r>
          </a:p>
          <a:p>
            <a:pPr lvl="1"/>
            <a:r>
              <a:rPr lang="en-US" altLang="zh-TW" dirty="0"/>
              <a:t>L2 : 1MB</a:t>
            </a:r>
          </a:p>
          <a:p>
            <a:r>
              <a:rPr lang="en-US" altLang="zh-TW" dirty="0"/>
              <a:t>Dynamic</a:t>
            </a:r>
            <a:r>
              <a:rPr lang="zh-TW" altLang="en-US" dirty="0"/>
              <a:t> </a:t>
            </a:r>
            <a:r>
              <a:rPr lang="en-US" altLang="zh-TW" dirty="0"/>
              <a:t>Branch Prediction </a:t>
            </a:r>
          </a:p>
          <a:p>
            <a:pPr lvl="1"/>
            <a:r>
              <a:rPr lang="en-US" altLang="zh-TW" dirty="0"/>
              <a:t>predicts the likely outcome of conditional instructions</a:t>
            </a:r>
          </a:p>
          <a:p>
            <a:pPr lvl="1"/>
            <a:r>
              <a:rPr lang="en-US" altLang="zh-TW" dirty="0"/>
              <a:t>Add control signal in </a:t>
            </a:r>
            <a:r>
              <a:rPr lang="en-US" altLang="zh-TW" dirty="0" err="1"/>
              <a:t>PC_reg</a:t>
            </a:r>
            <a:r>
              <a:rPr lang="zh-TW" altLang="en-US" dirty="0"/>
              <a:t> </a:t>
            </a:r>
            <a:r>
              <a:rPr lang="en-US" altLang="zh-TW" dirty="0"/>
              <a:t>to predict Branch</a:t>
            </a:r>
          </a:p>
          <a:p>
            <a:pPr lvl="1"/>
            <a:r>
              <a:rPr lang="en-US" altLang="zh-TW" dirty="0"/>
              <a:t>2-bit branch predictor</a:t>
            </a:r>
          </a:p>
          <a:p>
            <a:pPr lvl="1"/>
            <a:r>
              <a:rPr lang="en-US" altLang="zh-TW" dirty="0"/>
              <a:t>penalty: 2 cycles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pic>
        <p:nvPicPr>
          <p:cNvPr id="1026" name="Picture 2" descr="CRETE 茂訊電腦- 全國最大專業筆記型電腦連鎖店">
            <a:extLst>
              <a:ext uri="{FF2B5EF4-FFF2-40B4-BE49-F238E27FC236}">
                <a16:creationId xmlns:a16="http://schemas.microsoft.com/office/drawing/2014/main" id="{4B7A1B69-C7B0-D2F3-1F03-C7B5ACE1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62" y="843843"/>
            <a:ext cx="3378591" cy="165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Branch Predictor Design for Energy Harvesting Powered Nonvolatile Processors">
            <a:extLst>
              <a:ext uri="{FF2B5EF4-FFF2-40B4-BE49-F238E27FC236}">
                <a16:creationId xmlns:a16="http://schemas.microsoft.com/office/drawing/2014/main" id="{3C61A73B-7017-8365-1D35-C2A22173C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74" y="2900373"/>
            <a:ext cx="3225765" cy="175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音訊 1038">
            <a:hlinkClick r:id="" action="ppaction://media"/>
            <a:extLst>
              <a:ext uri="{FF2B5EF4-FFF2-40B4-BE49-F238E27FC236}">
                <a16:creationId xmlns:a16="http://schemas.microsoft.com/office/drawing/2014/main" id="{EB34FCAE-96A2-6CB3-00D9-A91BC21922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50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56"/>
    </mc:Choice>
    <mc:Fallback xmlns="">
      <p:transition spd="slow" advTm="42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" x="2801938" y="736600"/>
          <p14:tracePt t="616" x="2814638" y="736600"/>
          <p14:tracePt t="646" x="2825750" y="736600"/>
          <p14:tracePt t="652" x="2849563" y="736600"/>
          <p14:tracePt t="680" x="2921000" y="747713"/>
          <p14:tracePt t="730" x="3040063" y="747713"/>
          <p14:tracePt t="731" x="3051175" y="747713"/>
          <p14:tracePt t="780" x="3122613" y="747713"/>
          <p14:tracePt t="801" x="3146425" y="747713"/>
          <p14:tracePt t="817" x="3170238" y="760413"/>
          <p14:tracePt t="830" x="3182938" y="760413"/>
          <p14:tracePt t="846" x="3206750" y="771525"/>
          <p14:tracePt t="863" x="3241675" y="771525"/>
          <p14:tracePt t="882" x="3278188" y="771525"/>
          <p14:tracePt t="897" x="3336925" y="771525"/>
          <p14:tracePt t="914" x="3395663" y="771525"/>
          <p14:tracePt t="930" x="3479800" y="771525"/>
          <p14:tracePt t="948" x="3586163" y="771525"/>
          <p14:tracePt t="975" x="3705225" y="771525"/>
          <p14:tracePt t="990" x="3740150" y="771525"/>
          <p14:tracePt t="1007" x="3811588" y="771525"/>
          <p14:tracePt t="1013" x="3883025" y="771525"/>
          <p14:tracePt t="1030" x="3965575" y="771525"/>
          <p14:tracePt t="1047" x="4037013" y="784225"/>
          <p14:tracePt t="1066" x="4132263" y="784225"/>
          <p14:tracePt t="1080" x="4168775" y="784225"/>
          <p14:tracePt t="1098" x="4192588" y="784225"/>
          <p14:tracePt t="1114" x="4216400" y="784225"/>
          <p14:tracePt t="1130" x="4227513" y="784225"/>
          <p14:tracePt t="1149" x="4240213" y="784225"/>
          <p14:tracePt t="1151" x="4240213" y="795338"/>
          <p14:tracePt t="1165" x="4251325" y="795338"/>
          <p14:tracePt t="1180" x="4264025" y="795338"/>
          <p14:tracePt t="1198" x="4286250" y="808038"/>
          <p14:tracePt t="1214" x="4298950" y="819150"/>
          <p14:tracePt t="1236" x="4310063" y="819150"/>
          <p14:tracePt t="1261" x="4310063" y="831850"/>
          <p14:tracePt t="1275" x="4322763" y="831850"/>
          <p14:tracePt t="1322" x="4322763" y="842963"/>
          <p14:tracePt t="1347" x="4322763" y="855663"/>
          <p14:tracePt t="1354" x="4322763" y="866775"/>
          <p14:tracePt t="1364" x="4298950" y="890588"/>
          <p14:tracePt t="1380" x="4286250" y="927100"/>
          <p14:tracePt t="1399" x="4240213" y="962025"/>
          <p14:tracePt t="1400" x="4227513" y="974725"/>
          <p14:tracePt t="1414" x="4216400" y="985838"/>
          <p14:tracePt t="1431" x="4168775" y="1022350"/>
          <p14:tracePt t="1447" x="4144963" y="1044575"/>
          <p14:tracePt t="1465" x="4108450" y="1057275"/>
          <p14:tracePt t="1481" x="4060825" y="1081088"/>
          <p14:tracePt t="1497" x="4013200" y="1092200"/>
          <p14:tracePt t="1514" x="3954463" y="1092200"/>
          <p14:tracePt t="1532" x="3848100" y="1104900"/>
          <p14:tracePt t="1548" x="3752850" y="1104900"/>
          <p14:tracePt t="1564" x="3681413" y="1104900"/>
          <p14:tracePt t="1583" x="3598863" y="1104900"/>
          <p14:tracePt t="1598" x="3551238" y="1104900"/>
          <p14:tracePt t="1614" x="3490913" y="1104900"/>
          <p14:tracePt t="1631" x="3432175" y="1104900"/>
          <p14:tracePt t="1647" x="3360738" y="1081088"/>
          <p14:tracePt t="1666" x="3325813" y="1068388"/>
          <p14:tracePt t="1683" x="3302000" y="1057275"/>
          <p14:tracePt t="1697" x="3278188" y="1044575"/>
          <p14:tracePt t="1714" x="3265488" y="1044575"/>
          <p14:tracePt t="1734" x="3241675" y="1022350"/>
          <p14:tracePt t="1752" x="3241675" y="1009650"/>
          <p14:tracePt t="1754" x="3230563" y="1009650"/>
          <p14:tracePt t="1772" x="3217863" y="1009650"/>
          <p14:tracePt t="1786" x="3217863" y="998538"/>
          <p14:tracePt t="2007" x="3230563" y="998538"/>
          <p14:tracePt t="2015" x="3241675" y="998538"/>
          <p14:tracePt t="2022" x="3265488" y="1009650"/>
          <p14:tracePt t="2034" x="3289300" y="1009650"/>
          <p14:tracePt t="2050" x="3325813" y="1022350"/>
          <p14:tracePt t="2064" x="3395663" y="1033463"/>
          <p14:tracePt t="2081" x="3467100" y="1033463"/>
          <p14:tracePt t="2098" x="3514725" y="1033463"/>
          <p14:tracePt t="2114" x="3562350" y="1044575"/>
          <p14:tracePt t="2131" x="3609975" y="1044575"/>
          <p14:tracePt t="2148" x="3633788" y="1044575"/>
          <p14:tracePt t="2164" x="3657600" y="1044575"/>
          <p14:tracePt t="2181" x="3668713" y="1044575"/>
          <p14:tracePt t="2198" x="3692525" y="1044575"/>
          <p14:tracePt t="2214" x="3705225" y="1057275"/>
          <p14:tracePt t="2231" x="3729038" y="1057275"/>
          <p14:tracePt t="2248" x="3740150" y="1057275"/>
          <p14:tracePt t="2264" x="3763963" y="1057275"/>
          <p14:tracePt t="2291" x="3776663" y="1057275"/>
          <p14:tracePt t="2303" x="3787775" y="1057275"/>
          <p14:tracePt t="2327" x="3800475" y="1057275"/>
          <p14:tracePt t="2350" x="3811588" y="1057275"/>
          <p14:tracePt t="2405" x="3824288" y="1057275"/>
          <p14:tracePt t="2491" x="3835400" y="1057275"/>
          <p14:tracePt t="2529" x="3848100" y="1057275"/>
          <p14:tracePt t="2560" x="3859213" y="1057275"/>
          <p14:tracePt t="2577" x="3871913" y="1057275"/>
          <p14:tracePt t="2606" x="3883025" y="1057275"/>
          <p14:tracePt t="2623" x="3895725" y="1057275"/>
          <p14:tracePt t="2640" x="3906838" y="1057275"/>
          <p14:tracePt t="2665" x="3919538" y="1057275"/>
          <p14:tracePt t="2668" x="3930650" y="1057275"/>
          <p14:tracePt t="2693" x="3943350" y="1057275"/>
          <p14:tracePt t="2710" x="3954463" y="1057275"/>
          <p14:tracePt t="2715" x="3965575" y="1057275"/>
          <p14:tracePt t="2732" x="3978275" y="1044575"/>
          <p14:tracePt t="2748" x="4002088" y="1044575"/>
          <p14:tracePt t="2765" x="4025900" y="1033463"/>
          <p14:tracePt t="2782" x="4060825" y="1033463"/>
          <p14:tracePt t="2798" x="4084638" y="1033463"/>
          <p14:tracePt t="2817" x="4121150" y="1033463"/>
          <p14:tracePt t="2832" x="4132263" y="1033463"/>
          <p14:tracePt t="2848" x="4156075" y="1033463"/>
          <p14:tracePt t="2865" x="4179888" y="1033463"/>
          <p14:tracePt t="2882" x="4192588" y="1033463"/>
          <p14:tracePt t="2904" x="4203700" y="1033463"/>
          <p14:tracePt t="2927" x="4216400" y="1033463"/>
          <p14:tracePt t="3175" x="4216400" y="1044575"/>
          <p14:tracePt t="3184" x="4192588" y="1044575"/>
          <p14:tracePt t="3190" x="4156075" y="1068388"/>
          <p14:tracePt t="3198" x="4097338" y="1092200"/>
          <p14:tracePt t="3225" x="3989388" y="1139825"/>
          <p14:tracePt t="3244" x="3930650" y="1163638"/>
          <p14:tracePt t="3252" x="3895725" y="1187450"/>
          <p14:tracePt t="3269" x="3835400" y="1200150"/>
          <p14:tracePt t="3281" x="3787775" y="1211263"/>
          <p14:tracePt t="3298" x="3716338" y="1235075"/>
          <p14:tracePt t="3315" x="3609975" y="1271588"/>
          <p14:tracePt t="3333" x="3527425" y="1282700"/>
          <p14:tracePt t="3350" x="3467100" y="1306513"/>
          <p14:tracePt t="3368" x="3384550" y="1319213"/>
          <p14:tracePt t="3384" x="3349625" y="1319213"/>
          <p14:tracePt t="3401" x="3289300" y="1319213"/>
          <p14:tracePt t="3426" x="3254375" y="1330325"/>
          <p14:tracePt t="3442" x="3241675" y="1330325"/>
          <p14:tracePt t="3455" x="3217863" y="1330325"/>
          <p14:tracePt t="3471" x="3194050" y="1330325"/>
          <p14:tracePt t="3489" x="3170238" y="1343025"/>
          <p14:tracePt t="3511" x="3146425" y="1343025"/>
          <p14:tracePt t="3513" x="3135313" y="1343025"/>
          <p14:tracePt t="3522" x="3122613" y="1343025"/>
          <p14:tracePt t="3536" x="3098800" y="1354138"/>
          <p14:tracePt t="3555" x="3087688" y="1354138"/>
          <p14:tracePt t="3556" x="3074988" y="1354138"/>
          <p14:tracePt t="3573" x="3063875" y="1354138"/>
          <p14:tracePt t="3590" x="3028950" y="1354138"/>
          <p14:tracePt t="3605" x="2981325" y="1366838"/>
          <p14:tracePt t="3619" x="2909888" y="1377950"/>
          <p14:tracePt t="3633" x="2838450" y="1389063"/>
          <p14:tracePt t="3648" x="2801938" y="1401763"/>
          <p14:tracePt t="3650" x="2790825" y="1401763"/>
          <p14:tracePt t="3666" x="2719388" y="1425575"/>
          <p14:tracePt t="3683" x="2671763" y="1436688"/>
          <p14:tracePt t="3699" x="2613025" y="1449388"/>
          <p14:tracePt t="3716" x="2541588" y="1460500"/>
          <p14:tracePt t="3733" x="2481263" y="1460500"/>
          <p14:tracePt t="3749" x="2398713" y="1460500"/>
          <p14:tracePt t="3766" x="2363788" y="1473200"/>
          <p14:tracePt t="3783" x="2303463" y="1484313"/>
          <p14:tracePt t="3799" x="2292350" y="1484313"/>
          <p14:tracePt t="3816" x="2279650" y="1484313"/>
          <p14:tracePt t="3853" x="2268538" y="1484313"/>
          <p14:tracePt t="3993" x="2255838" y="1484313"/>
          <p14:tracePt t="4018" x="2244725" y="1484313"/>
          <p14:tracePt t="4043" x="2232025" y="1484313"/>
          <p14:tracePt t="4070" x="2220913" y="1484313"/>
          <p14:tracePt t="4086" x="2208213" y="1484313"/>
          <p14:tracePt t="4102" x="2197100" y="1484313"/>
          <p14:tracePt t="4112" x="2197100" y="1473200"/>
          <p14:tracePt t="4115" x="2184400" y="1473200"/>
          <p14:tracePt t="4143" x="2125663" y="1473200"/>
          <p14:tracePt t="4153" x="2114550" y="1473200"/>
          <p14:tracePt t="4170" x="2078038" y="1484313"/>
          <p14:tracePt t="4453" x="2078038" y="1473200"/>
          <p14:tracePt t="4460" x="2078038" y="1449388"/>
          <p14:tracePt t="4468" x="2078038" y="1425575"/>
          <p14:tracePt t="4483" x="2078038" y="1412875"/>
          <p14:tracePt t="4499" x="2078038" y="1389063"/>
          <p14:tracePt t="4516" x="2078038" y="1377950"/>
          <p14:tracePt t="4533" x="2078038" y="1366838"/>
          <p14:tracePt t="4550" x="2078038" y="1354138"/>
          <p14:tracePt t="4567" x="2078038" y="1343025"/>
          <p14:tracePt t="4594" x="2078038" y="1330325"/>
          <p14:tracePt t="5153" x="2078038" y="1319213"/>
          <p14:tracePt t="5160" x="2066925" y="1282700"/>
          <p14:tracePt t="5167" x="2054225" y="1211263"/>
          <p14:tracePt t="5186" x="1971675" y="962025"/>
          <p14:tracePt t="5200" x="1900238" y="771525"/>
          <p14:tracePt t="5217" x="1733550" y="296863"/>
          <p14:tracePt t="6015" x="1009650" y="0"/>
          <p14:tracePt t="6023" x="1009650" y="34925"/>
          <p14:tracePt t="6034" x="996950" y="71438"/>
          <p14:tracePt t="6056" x="996950" y="142875"/>
          <p14:tracePt t="6059" x="996950" y="153988"/>
          <p14:tracePt t="6067" x="996950" y="177800"/>
          <p14:tracePt t="6087" x="996950" y="273050"/>
          <p14:tracePt t="6107" x="996950" y="344488"/>
          <p14:tracePt t="6127" x="996950" y="403225"/>
          <p14:tracePt t="6146" x="996950" y="558800"/>
          <p14:tracePt t="6168" x="996950" y="688975"/>
          <p14:tracePt t="6171" x="996950" y="747713"/>
          <p14:tracePt t="6189" x="996950" y="808038"/>
          <p14:tracePt t="6209" x="996950" y="962025"/>
          <p14:tracePt t="6229" x="996950" y="1092200"/>
          <p14:tracePt t="6234" x="996950" y="1139825"/>
          <p14:tracePt t="6252" x="996950" y="1200150"/>
          <p14:tracePt t="6273" x="996950" y="1271588"/>
          <p14:tracePt t="6293" x="996950" y="1343025"/>
          <p14:tracePt t="6314" x="1009650" y="1354138"/>
          <p14:tracePt t="6320" x="1009650" y="1366838"/>
          <p14:tracePt t="6336" x="1020763" y="1366838"/>
          <p14:tracePt t="6354" x="1033463" y="1389063"/>
          <p14:tracePt t="6370" x="1044575" y="1401763"/>
          <p14:tracePt t="6385" x="1057275" y="1425575"/>
          <p14:tracePt t="6403" x="1081088" y="1425575"/>
          <p14:tracePt t="6419" x="1104900" y="1436688"/>
          <p14:tracePt t="6437" x="1152525" y="1449388"/>
          <p14:tracePt t="6452" x="1163638" y="1449388"/>
          <p14:tracePt t="6453" x="1176338" y="1449388"/>
          <p14:tracePt t="6469" x="1200150" y="1449388"/>
          <p14:tracePt t="6485" x="1222375" y="1436688"/>
          <p14:tracePt t="6501" x="1235075" y="1425575"/>
          <p14:tracePt t="6519" x="1246188" y="1425575"/>
          <p14:tracePt t="6535" x="1258888" y="1412875"/>
          <p14:tracePt t="6563" x="1270000" y="1412875"/>
          <p14:tracePt t="6570" x="1282700" y="1412875"/>
          <p14:tracePt t="6585" x="1293813" y="1412875"/>
          <p14:tracePt t="6601" x="1306513" y="1412875"/>
          <p14:tracePt t="6618" x="1317625" y="1412875"/>
          <p14:tracePt t="6635" x="1330325" y="1412875"/>
          <p14:tracePt t="6651" x="1354138" y="1412875"/>
          <p14:tracePt t="6668" x="1389063" y="1412875"/>
          <p14:tracePt t="6685" x="1412875" y="1412875"/>
          <p14:tracePt t="6789" x="1401763" y="1412875"/>
          <p14:tracePt t="6796" x="1377950" y="1412875"/>
          <p14:tracePt t="6802" x="1330325" y="1425575"/>
          <p14:tracePt t="6818" x="1187450" y="1436688"/>
          <p14:tracePt t="6835" x="1068388" y="1449388"/>
          <p14:tracePt t="6852" x="1020763" y="1449388"/>
          <p14:tracePt t="6869" x="1009650" y="1449388"/>
          <p14:tracePt t="6886" x="996950" y="1449388"/>
          <p14:tracePt t="6974" x="996950" y="1460500"/>
          <p14:tracePt t="6990" x="1033463" y="1484313"/>
          <p14:tracePt t="7001" x="1116013" y="1520825"/>
          <p14:tracePt t="7005" x="1176338" y="1568450"/>
          <p14:tracePt t="7018" x="1211263" y="1579563"/>
          <p14:tracePt t="7019" x="1258888" y="1603375"/>
          <p14:tracePt t="7035" x="1354138" y="1616075"/>
          <p14:tracePt t="7052" x="1389063" y="1616075"/>
          <p14:tracePt t="7068" x="1425575" y="1616075"/>
          <p14:tracePt t="7086" x="1449388" y="1616075"/>
          <p14:tracePt t="7349" x="1460500" y="1616075"/>
          <p14:tracePt t="7420" x="1449388" y="1616075"/>
          <p14:tracePt t="7425" x="1425575" y="1616075"/>
          <p14:tracePt t="7435" x="1377950" y="1616075"/>
          <p14:tracePt t="7452" x="1317625" y="1579563"/>
          <p14:tracePt t="7468" x="1246188" y="1568450"/>
          <p14:tracePt t="7485" x="1200150" y="1544638"/>
          <p14:tracePt t="7502" x="1187450" y="1531938"/>
          <p14:tracePt t="7519" x="1163638" y="1531938"/>
          <p14:tracePt t="7606" x="1176338" y="1531938"/>
          <p14:tracePt t="7614" x="1200150" y="1555750"/>
          <p14:tracePt t="7619" x="1235075" y="1568450"/>
          <p14:tracePt t="7636" x="1282700" y="1592263"/>
          <p14:tracePt t="7653" x="1330325" y="1603375"/>
          <p14:tracePt t="7668" x="1389063" y="1616075"/>
          <p14:tracePt t="7686" x="1497013" y="1616075"/>
          <p14:tracePt t="7703" x="1566863" y="1616075"/>
          <p14:tracePt t="7719" x="1638300" y="1616075"/>
          <p14:tracePt t="7736" x="1698625" y="1616075"/>
          <p14:tracePt t="7886" x="1674813" y="1616075"/>
          <p14:tracePt t="7893" x="1651000" y="1616075"/>
          <p14:tracePt t="7902" x="1614488" y="1603375"/>
          <p14:tracePt t="7920" x="1566863" y="1603375"/>
          <p14:tracePt t="7940" x="1460500" y="1603375"/>
          <p14:tracePt t="7956" x="1377950" y="1592263"/>
          <p14:tracePt t="7970" x="1354138" y="1592263"/>
          <p14:tracePt t="7988" x="1282700" y="1568450"/>
          <p14:tracePt t="8005" x="1235075" y="1555750"/>
          <p14:tracePt t="8022" x="1222375" y="1555750"/>
          <p14:tracePt t="8037" x="1211263" y="1555750"/>
          <p14:tracePt t="8056" x="1200150" y="1544638"/>
          <p14:tracePt t="8071" x="1187450" y="1544638"/>
          <p14:tracePt t="8089" x="1187450" y="1531938"/>
          <p14:tracePt t="8253" x="1200150" y="1531938"/>
          <p14:tracePt t="8283" x="1211263" y="1531938"/>
          <p14:tracePt t="8292" x="1222375" y="1531938"/>
          <p14:tracePt t="8314" x="1246188" y="1531938"/>
          <p14:tracePt t="8323" x="1258888" y="1531938"/>
          <p14:tracePt t="8341" x="1270000" y="1531938"/>
          <p14:tracePt t="8362" x="1306513" y="1531938"/>
          <p14:tracePt t="8386" x="1317625" y="1520825"/>
          <p14:tracePt t="8388" x="1330325" y="1520825"/>
          <p14:tracePt t="8391" x="1341438" y="1520825"/>
          <p14:tracePt t="8406" x="1354138" y="1520825"/>
          <p14:tracePt t="8429" x="1377950" y="1520825"/>
          <p14:tracePt t="8446" x="1389063" y="1520825"/>
          <p14:tracePt t="8462" x="1401763" y="1520825"/>
          <p14:tracePt t="8475" x="1412875" y="1520825"/>
          <p14:tracePt t="8495" x="1425575" y="1520825"/>
          <p14:tracePt t="8518" x="1436688" y="1520825"/>
          <p14:tracePt t="8520" x="1449388" y="1520825"/>
          <p14:tracePt t="8539" x="1460500" y="1520825"/>
          <p14:tracePt t="8680" x="1449388" y="1520825"/>
          <p14:tracePt t="8688" x="1436688" y="1508125"/>
          <p14:tracePt t="8693" x="1412875" y="1508125"/>
          <p14:tracePt t="8710" x="1389063" y="1508125"/>
          <p14:tracePt t="8726" x="1377950" y="1508125"/>
          <p14:tracePt t="8746" x="1341438" y="1497013"/>
          <p14:tracePt t="8767" x="1317625" y="1497013"/>
          <p14:tracePt t="8781" x="1306513" y="1497013"/>
          <p14:tracePt t="8805" x="1293813" y="1497013"/>
          <p14:tracePt t="8875" x="1282700" y="1497013"/>
          <p14:tracePt t="8908" x="1270000" y="1508125"/>
          <p14:tracePt t="8953" x="1258888" y="1508125"/>
          <p14:tracePt t="8969" x="1246188" y="1520825"/>
          <p14:tracePt t="8982" x="1235075" y="1531938"/>
          <p14:tracePt t="9015" x="1235075" y="1544638"/>
          <p14:tracePt t="9033" x="1222375" y="1544638"/>
          <p14:tracePt t="9053" x="1222375" y="1555750"/>
          <p14:tracePt t="9102" x="1222375" y="1568450"/>
          <p14:tracePt t="9140" x="1222375" y="1579563"/>
          <p14:tracePt t="9146" x="1222375" y="1592263"/>
          <p14:tracePt t="9161" x="1222375" y="1603375"/>
          <p14:tracePt t="9175" x="1222375" y="1616075"/>
          <p14:tracePt t="9187" x="1222375" y="1627188"/>
          <p14:tracePt t="9205" x="1235075" y="1639888"/>
          <p14:tracePt t="9226" x="1246188" y="1651000"/>
          <p14:tracePt t="9247" x="1258888" y="1663700"/>
          <p14:tracePt t="9268" x="1258888" y="1687513"/>
          <p14:tracePt t="9294" x="1258888" y="1698625"/>
          <p14:tracePt t="9310" x="1258888" y="1711325"/>
          <p14:tracePt t="9325" x="1258888" y="1722438"/>
          <p14:tracePt t="9343" x="1246188" y="1746250"/>
          <p14:tracePt t="9367" x="1222375" y="1770063"/>
          <p14:tracePt t="9372" x="1211263" y="1781175"/>
          <p14:tracePt t="9390" x="1200150" y="1793875"/>
          <p14:tracePt t="9413" x="1176338" y="1828800"/>
          <p14:tracePt t="9432" x="1176338" y="1841500"/>
          <p14:tracePt t="9450" x="1163638" y="1841500"/>
          <p14:tracePt t="9480" x="1163638" y="1852613"/>
          <p14:tracePt t="9568" x="1163638" y="1865313"/>
          <p14:tracePt t="9582" x="1152525" y="1865313"/>
          <p14:tracePt t="9663" x="1152525" y="1876425"/>
          <p14:tracePt t="9693" x="1139825" y="1876425"/>
          <p14:tracePt t="9698" x="1139825" y="1889125"/>
          <p14:tracePt t="9811" x="1139825" y="1900238"/>
          <p14:tracePt t="9879" x="1139825" y="1912938"/>
          <p14:tracePt t="9885" x="1128713" y="1912938"/>
          <p14:tracePt t="9941" x="1128713" y="1924050"/>
          <p14:tracePt t="10003" x="1152525" y="1924050"/>
          <p14:tracePt t="10010" x="1176338" y="1924050"/>
          <p14:tracePt t="10023" x="1200150" y="1924050"/>
          <p14:tracePt t="10037" x="1235075" y="1924050"/>
          <p14:tracePt t="10056" x="1270000" y="1924050"/>
          <p14:tracePt t="10061" x="1282700" y="1924050"/>
          <p14:tracePt t="10075" x="1306513" y="1924050"/>
          <p14:tracePt t="10096" x="1317625" y="1924050"/>
          <p14:tracePt t="10104" x="1330325" y="1924050"/>
          <p14:tracePt t="10137" x="1330325" y="1936750"/>
          <p14:tracePt t="10167" x="1341438" y="1936750"/>
          <p14:tracePt t="10333" x="1354138" y="1936750"/>
          <p14:tracePt t="10400" x="1365250" y="1936750"/>
          <p14:tracePt t="10447" x="1377950" y="1936750"/>
          <p14:tracePt t="10454" x="1389063" y="1936750"/>
          <p14:tracePt t="10469" x="1401763" y="1936750"/>
          <p14:tracePt t="10478" x="1412875" y="1936750"/>
          <p14:tracePt t="10496" x="1425575" y="1936750"/>
          <p14:tracePt t="10515" x="1449388" y="1936750"/>
          <p14:tracePt t="10520" x="1460500" y="1936750"/>
          <p14:tracePt t="10539" x="1484313" y="1936750"/>
          <p14:tracePt t="10559" x="1520825" y="1936750"/>
          <p14:tracePt t="10578" x="1555750" y="1936750"/>
          <p14:tracePt t="10598" x="1579563" y="1936750"/>
          <p14:tracePt t="10621" x="1614488" y="1936750"/>
          <p14:tracePt t="10625" x="1627188" y="1936750"/>
          <p14:tracePt t="10641" x="1651000" y="1936750"/>
          <p14:tracePt t="10662" x="1709738" y="1936750"/>
          <p14:tracePt t="10683" x="1804988" y="1936750"/>
          <p14:tracePt t="10688" x="1828800" y="1936750"/>
          <p14:tracePt t="10708" x="1876425" y="1936750"/>
          <p14:tracePt t="10729" x="1935163" y="1947863"/>
          <p14:tracePt t="10750" x="1958975" y="1947863"/>
          <p14:tracePt t="10766" x="1971675" y="1960563"/>
          <p14:tracePt t="10782" x="1982788" y="1960563"/>
          <p14:tracePt t="10813" x="1995488" y="1960563"/>
          <p14:tracePt t="10867" x="2006600" y="1960563"/>
          <p14:tracePt t="10899" x="2019300" y="1960563"/>
          <p14:tracePt t="10985" x="2030413" y="1960563"/>
          <p14:tracePt t="11180" x="2043113" y="1960563"/>
          <p14:tracePt t="11241" x="2054225" y="1960563"/>
          <p14:tracePt t="11290" x="2054225" y="1971675"/>
          <p14:tracePt t="11321" x="2066925" y="1971675"/>
          <p14:tracePt t="11358" x="2078038" y="1971675"/>
          <p14:tracePt t="11422" x="2090738" y="1971675"/>
          <p14:tracePt t="11458" x="2101850" y="1971675"/>
          <p14:tracePt t="11957" x="2090738" y="1984375"/>
          <p14:tracePt t="11963" x="2078038" y="1984375"/>
          <p14:tracePt t="11972" x="2054225" y="1995488"/>
          <p14:tracePt t="11991" x="2043113" y="1995488"/>
          <p14:tracePt t="11992" x="2030413" y="1995488"/>
          <p14:tracePt t="12005" x="2006600" y="2008188"/>
          <p14:tracePt t="12024" x="1971675" y="2019300"/>
          <p14:tracePt t="12042" x="1947863" y="2032000"/>
          <p14:tracePt t="12057" x="1935163" y="2032000"/>
          <p14:tracePt t="12075" x="1935163" y="2043113"/>
          <p14:tracePt t="12091" x="1924050" y="2043113"/>
          <p14:tracePt t="12092" x="1911350" y="2055813"/>
          <p14:tracePt t="12112" x="1900238" y="2066925"/>
          <p14:tracePt t="12123" x="1887538" y="2066925"/>
          <p14:tracePt t="12140" x="1863725" y="2066925"/>
          <p14:tracePt t="12156" x="1839913" y="2066925"/>
          <p14:tracePt t="12175" x="1804988" y="2066925"/>
          <p14:tracePt t="12190" x="1793875" y="2066925"/>
          <p14:tracePt t="12207" x="1733550" y="2066925"/>
          <p14:tracePt t="12223" x="1685925" y="2066925"/>
          <p14:tracePt t="12241" x="1651000" y="2066925"/>
          <p14:tracePt t="12256" x="1590675" y="2066925"/>
          <p14:tracePt t="12273" x="1543050" y="2066925"/>
          <p14:tracePt t="12291" x="1484313" y="2090738"/>
          <p14:tracePt t="12306" x="1484313" y="2101850"/>
          <p14:tracePt t="12324" x="1460500" y="2114550"/>
          <p14:tracePt t="12340" x="1449388" y="2114550"/>
          <p14:tracePt t="12548" x="1449388" y="2125663"/>
          <p14:tracePt t="12581" x="1449388" y="2149475"/>
          <p14:tracePt t="12596" x="1460500" y="2162175"/>
          <p14:tracePt t="12603" x="1460500" y="2173288"/>
          <p14:tracePt t="12617" x="1473200" y="2185988"/>
          <p14:tracePt t="12629" x="1484313" y="2209800"/>
          <p14:tracePt t="12650" x="1497013" y="2220913"/>
          <p14:tracePt t="12670" x="1531938" y="2257425"/>
          <p14:tracePt t="12674" x="1531938" y="2268538"/>
          <p14:tracePt t="12691" x="1555750" y="2281238"/>
          <p14:tracePt t="12714" x="1566863" y="2281238"/>
          <p14:tracePt t="12716" x="1566863" y="2292350"/>
          <p14:tracePt t="12741" x="1579563" y="2292350"/>
          <p14:tracePt t="12758" x="1590675" y="2292350"/>
          <p14:tracePt t="12774" x="1590675" y="2305050"/>
          <p14:tracePt t="12877" x="1603375" y="2305050"/>
          <p14:tracePt t="12883" x="1603375" y="2292350"/>
          <p14:tracePt t="12909" x="1614488" y="2281238"/>
          <p14:tracePt t="12914" x="1614488" y="2268538"/>
          <p14:tracePt t="12946" x="1614488" y="2257425"/>
          <p14:tracePt t="12954" x="1614488" y="2244725"/>
          <p14:tracePt t="12974" x="1603375" y="2233613"/>
          <p14:tracePt t="12977" x="1590675" y="2220913"/>
          <p14:tracePt t="12994" x="1566863" y="2197100"/>
          <p14:tracePt t="13014" x="1543050" y="2185988"/>
          <p14:tracePt t="13035" x="1520825" y="2173288"/>
          <p14:tracePt t="13042" x="1508125" y="2173288"/>
          <p14:tracePt t="13058" x="1508125" y="2162175"/>
          <p14:tracePt t="13080" x="1497013" y="2162175"/>
          <p14:tracePt t="13100" x="1484313" y="2162175"/>
          <p14:tracePt t="13120" x="1484313" y="2149475"/>
          <p14:tracePt t="13132" x="1473200" y="2149475"/>
          <p14:tracePt t="13393" x="1484313" y="2149475"/>
          <p14:tracePt t="13398" x="1497013" y="2149475"/>
          <p14:tracePt t="13407" x="1497013" y="2162175"/>
          <p14:tracePt t="13425" x="1520825" y="2162175"/>
          <p14:tracePt t="13446" x="1531938" y="2173288"/>
          <p14:tracePt t="13475" x="1543050" y="2173288"/>
          <p14:tracePt t="13508" x="1555750" y="2173288"/>
          <p14:tracePt t="13538" x="1555750" y="2185988"/>
          <p14:tracePt t="13609" x="1566863" y="2185988"/>
          <p14:tracePt t="13622" x="1579563" y="2185988"/>
          <p14:tracePt t="13646" x="1590675" y="2185988"/>
          <p14:tracePt t="13656" x="1603375" y="2185988"/>
          <p14:tracePt t="13663" x="1603375" y="2173288"/>
          <p14:tracePt t="13681" x="1627188" y="2173288"/>
          <p14:tracePt t="13702" x="1638300" y="2173288"/>
          <p14:tracePt t="13707" x="1651000" y="2173288"/>
          <p14:tracePt t="13725" x="1662113" y="2173288"/>
          <p14:tracePt t="13754" x="1674813" y="2173288"/>
          <p14:tracePt t="13770" x="1685925" y="2173288"/>
          <p14:tracePt t="13789" x="1698625" y="2173288"/>
          <p14:tracePt t="13801" x="1709738" y="2173288"/>
          <p14:tracePt t="13818" x="1722438" y="2173288"/>
          <p14:tracePt t="13832" x="1733550" y="2173288"/>
          <p14:tracePt t="13857" x="1757363" y="2173288"/>
          <p14:tracePt t="13877" x="1770063" y="2173288"/>
          <p14:tracePt t="13897" x="1781175" y="2173288"/>
          <p14:tracePt t="13917" x="1793875" y="2173288"/>
          <p14:tracePt t="13925" x="1804988" y="2173288"/>
          <p14:tracePt t="13945" x="1817688" y="2173288"/>
          <p14:tracePt t="13973" x="1828800" y="2173288"/>
          <p14:tracePt t="13988" x="1839913" y="2173288"/>
          <p14:tracePt t="14021" x="1852613" y="2173288"/>
          <p14:tracePt t="14036" x="1863725" y="2173288"/>
          <p14:tracePt t="14041" x="1876425" y="2173288"/>
          <p14:tracePt t="14066" x="1887538" y="2173288"/>
          <p14:tracePt t="14076" x="1900238" y="2173288"/>
          <p14:tracePt t="14098" x="1911350" y="2173288"/>
          <p14:tracePt t="14107" x="1924050" y="2173288"/>
          <p14:tracePt t="14124" x="1935163" y="2173288"/>
          <p14:tracePt t="14141" x="1958975" y="2162175"/>
          <p14:tracePt t="14158" x="1971675" y="2162175"/>
          <p14:tracePt t="14174" x="1982788" y="2162175"/>
          <p14:tracePt t="14192" x="1995488" y="2162175"/>
          <p14:tracePt t="14208" x="2019300" y="2162175"/>
          <p14:tracePt t="14225" x="2030413" y="2162175"/>
          <p14:tracePt t="14241" x="2043113" y="2162175"/>
          <p14:tracePt t="14258" x="2054225" y="2162175"/>
          <p14:tracePt t="14274" x="2066925" y="2162175"/>
          <p14:tracePt t="14275" x="2078038" y="2162175"/>
          <p14:tracePt t="14309" x="2090738" y="2162175"/>
          <p14:tracePt t="14333" x="2101850" y="2162175"/>
          <p14:tracePt t="14459" x="2114550" y="2162175"/>
          <p14:tracePt t="14463" x="2114550" y="2173288"/>
          <p14:tracePt t="14543" x="2114550" y="2185988"/>
          <p14:tracePt t="14550" x="2125663" y="2185988"/>
          <p14:tracePt t="14580" x="2101850" y="2209800"/>
          <p14:tracePt t="14591" x="2019300" y="2244725"/>
          <p14:tracePt t="14595" x="1971675" y="2268538"/>
          <p14:tracePt t="15134" x="1971675" y="2257425"/>
          <p14:tracePt t="15150" x="1971675" y="2233613"/>
          <p14:tracePt t="15159" x="1971675" y="2220913"/>
          <p14:tracePt t="15163" x="1971675" y="2209800"/>
          <p14:tracePt t="15174" x="1982788" y="2185988"/>
          <p14:tracePt t="15192" x="1982788" y="2162175"/>
          <p14:tracePt t="15208" x="1995488" y="2138363"/>
          <p14:tracePt t="15226" x="1995488" y="2101850"/>
          <p14:tracePt t="15242" x="1995488" y="2090738"/>
          <p14:tracePt t="15260" x="1995488" y="2078038"/>
          <p14:tracePt t="15296" x="2006600" y="2078038"/>
          <p14:tracePt t="15345" x="2006600" y="2066925"/>
          <p14:tracePt t="15672" x="2006600" y="2078038"/>
          <p14:tracePt t="15711" x="2006600" y="2090738"/>
          <p14:tracePt t="15748" x="2006600" y="2101850"/>
          <p14:tracePt t="15764" x="2006600" y="2114550"/>
          <p14:tracePt t="15781" x="2006600" y="2125663"/>
          <p14:tracePt t="15785" x="2019300" y="2125663"/>
          <p14:tracePt t="15810" x="2030413" y="2149475"/>
          <p14:tracePt t="15828" x="2043113" y="2149475"/>
          <p14:tracePt t="15849" x="2043113" y="2173288"/>
          <p14:tracePt t="15869" x="2054225" y="2185988"/>
          <p14:tracePt t="15875" x="2054225" y="2197100"/>
          <p14:tracePt t="15894" x="2066925" y="2209800"/>
          <p14:tracePt t="15939" x="2066925" y="2220913"/>
          <p14:tracePt t="15959" x="2066925" y="2233613"/>
          <p14:tracePt t="15974" x="2066925" y="2244725"/>
          <p14:tracePt t="16000" x="2066925" y="2257425"/>
          <p14:tracePt t="16012" x="2066925" y="2268538"/>
          <p14:tracePt t="16028" x="2066925" y="2281238"/>
          <p14:tracePt t="16036" x="2066925" y="2292350"/>
          <p14:tracePt t="16051" x="2054225" y="2305050"/>
          <p14:tracePt t="16068" x="2043113" y="2316163"/>
          <p14:tracePt t="16085" x="2019300" y="2328863"/>
          <p14:tracePt t="16109" x="1995488" y="2339975"/>
          <p14:tracePt t="16128" x="1971675" y="2352675"/>
          <p14:tracePt t="16149" x="1924050" y="2363788"/>
          <p14:tracePt t="16169" x="1911350" y="2363788"/>
          <p14:tracePt t="16190" x="1852613" y="2376488"/>
          <p14:tracePt t="16194" x="1817688" y="2387600"/>
          <p14:tracePt t="16212" x="1770063" y="2387600"/>
          <p14:tracePt t="16233" x="1579563" y="2411413"/>
          <p14:tracePt t="16253" x="1497013" y="2422525"/>
          <p14:tracePt t="16273" x="1365250" y="2446338"/>
          <p14:tracePt t="16278" x="1341438" y="2446338"/>
          <p14:tracePt t="16297" x="1330325" y="2459038"/>
          <p14:tracePt t="16315" x="1306513" y="2459038"/>
          <p14:tracePt t="16336" x="1293813" y="2459038"/>
          <p14:tracePt t="16356" x="1282700" y="2459038"/>
          <p14:tracePt t="16364" x="1270000" y="2459038"/>
          <p14:tracePt t="16379" x="1258888" y="2459038"/>
          <p14:tracePt t="16399" x="1246188" y="2470150"/>
          <p14:tracePt t="16420" x="1222375" y="2470150"/>
          <p14:tracePt t="16441" x="1211263" y="2482850"/>
          <p14:tracePt t="16445" x="1200150" y="2482850"/>
          <p14:tracePt t="16473" x="1187450" y="2482850"/>
          <p14:tracePt t="16483" x="1176338" y="2482850"/>
          <p14:tracePt t="16528" x="1163638" y="2482850"/>
          <p14:tracePt t="17518" x="1176338" y="2470150"/>
          <p14:tracePt t="17563" x="1187450" y="2470150"/>
          <p14:tracePt t="17659" x="1187450" y="2459038"/>
          <p14:tracePt t="17727" x="1200150" y="2459038"/>
          <p14:tracePt t="17743" x="1200150" y="2446338"/>
          <p14:tracePt t="17749" x="1211263" y="2446338"/>
          <p14:tracePt t="17773" x="1211263" y="2435225"/>
          <p14:tracePt t="17779" x="1222375" y="2435225"/>
          <p14:tracePt t="17794" x="1235075" y="2435225"/>
          <p14:tracePt t="17812" x="1282700" y="2435225"/>
          <p14:tracePt t="17827" x="1317625" y="2435225"/>
          <p14:tracePt t="17844" x="1354138" y="2435225"/>
          <p14:tracePt t="17860" x="1365250" y="2435225"/>
          <p14:tracePt t="17877" x="1401763" y="2435225"/>
          <p14:tracePt t="17893" x="1412875" y="2435225"/>
          <p14:tracePt t="17912" x="1436688" y="2435225"/>
          <p14:tracePt t="17928" x="1460500" y="2435225"/>
          <p14:tracePt t="17960" x="1473200" y="2435225"/>
          <p14:tracePt t="17976" x="1484313" y="2435225"/>
          <p14:tracePt t="17998" x="1497013" y="2435225"/>
          <p14:tracePt t="18005" x="1508125" y="2435225"/>
          <p14:tracePt t="18024" x="1520825" y="2435225"/>
          <p14:tracePt t="18030" x="1520825" y="2446338"/>
          <p14:tracePt t="18046" x="1531938" y="2446338"/>
          <p14:tracePt t="18062" x="1543050" y="2446338"/>
          <p14:tracePt t="18079" x="1566863" y="2446338"/>
          <p14:tracePt t="18095" x="1579563" y="2446338"/>
          <p14:tracePt t="18115" x="1603375" y="2446338"/>
          <p14:tracePt t="18146" x="1614488" y="2446338"/>
          <p14:tracePt t="18162" x="1627188" y="2459038"/>
          <p14:tracePt t="18183" x="1638300" y="2459038"/>
          <p14:tracePt t="18200" x="1651000" y="2459038"/>
          <p14:tracePt t="18216" x="1662113" y="2459038"/>
          <p14:tracePt t="18241" x="1674813" y="2459038"/>
          <p14:tracePt t="18248" x="1685925" y="2470150"/>
          <p14:tracePt t="18263" x="1698625" y="2470150"/>
          <p14:tracePt t="18290" x="1757363" y="2482850"/>
          <p14:tracePt t="18304" x="1804988" y="2506663"/>
          <p14:tracePt t="18323" x="1839913" y="2517775"/>
          <p14:tracePt t="18338" x="1900238" y="2541588"/>
          <p14:tracePt t="18355" x="1947863" y="2554288"/>
          <p14:tracePt t="18361" x="1971675" y="2554288"/>
          <p14:tracePt t="18381" x="1995488" y="2565400"/>
          <p14:tracePt t="18382" x="2019300" y="2565400"/>
          <p14:tracePt t="18400" x="2054225" y="2578100"/>
          <p14:tracePt t="18423" x="2114550" y="2578100"/>
          <p14:tracePt t="18445" x="2184400" y="2601913"/>
          <p14:tracePt t="18449" x="2197100" y="2601913"/>
          <p14:tracePt t="18468" x="2208213" y="2601913"/>
          <p14:tracePt t="18486" x="2232025" y="2601913"/>
          <p14:tracePt t="18508" x="2255838" y="2601913"/>
          <p14:tracePt t="18512" x="2255838" y="2613025"/>
          <p14:tracePt t="18530" x="2268538" y="2613025"/>
          <p14:tracePt t="18551" x="2292350" y="2613025"/>
          <p14:tracePt t="18583" x="2303463" y="2613025"/>
          <p14:tracePt t="18598" x="2316163" y="2613025"/>
          <p14:tracePt t="18637" x="2316163" y="2625725"/>
          <p14:tracePt t="18644" x="2327275" y="2625725"/>
          <p14:tracePt t="18694" x="2339975" y="2625725"/>
          <p14:tracePt t="18755" x="2351088" y="2625725"/>
          <p14:tracePt t="19340" x="2339975" y="2625725"/>
          <p14:tracePt t="19845" x="2351088" y="2625725"/>
          <p14:tracePt t="19851" x="2363788" y="2625725"/>
          <p14:tracePt t="19862" x="2374900" y="2613025"/>
          <p14:tracePt t="19879" x="2411413" y="2601913"/>
          <p14:tracePt t="19896" x="2446338" y="2601913"/>
          <p14:tracePt t="19914" x="2517775" y="2589213"/>
          <p14:tracePt t="19934" x="2589213" y="2578100"/>
          <p14:tracePt t="19954" x="2613025" y="2565400"/>
          <p14:tracePt t="19979" x="2647950" y="2565400"/>
          <p14:tracePt t="19997" x="2647950" y="2554288"/>
          <p14:tracePt t="20017" x="2671763" y="2554288"/>
          <p14:tracePt t="20056" x="2684463" y="2554288"/>
          <p14:tracePt t="20070" x="2695575" y="2554288"/>
          <p14:tracePt t="20092" x="2708275" y="2554288"/>
          <p14:tracePt t="20116" x="2719388" y="2554288"/>
          <p14:tracePt t="20132" x="2732088" y="2541588"/>
          <p14:tracePt t="20149" x="2743200" y="2541588"/>
          <p14:tracePt t="20153" x="2754313" y="2541588"/>
          <p14:tracePt t="20167" x="2767013" y="2530475"/>
          <p14:tracePt t="20187" x="2778125" y="2530475"/>
          <p14:tracePt t="20207" x="2790825" y="2530475"/>
          <p14:tracePt t="20218" x="2801938" y="2530475"/>
          <p14:tracePt t="20232" x="2825750" y="2530475"/>
          <p14:tracePt t="20265" x="2838450" y="2530475"/>
          <p14:tracePt t="20280" x="2849563" y="2530475"/>
          <p14:tracePt t="20304" x="2862263" y="2530475"/>
          <p14:tracePt t="20343" x="2873375" y="2530475"/>
          <p14:tracePt t="20365" x="2886075" y="2530475"/>
          <p14:tracePt t="20421" x="2897188" y="2530475"/>
          <p14:tracePt t="20444" x="2909888" y="2530475"/>
          <p14:tracePt t="20491" x="2921000" y="2530475"/>
          <p14:tracePt t="20506" x="2933700" y="2530475"/>
          <p14:tracePt t="20511" x="2933700" y="2517775"/>
          <p14:tracePt t="20522" x="2944813" y="2517775"/>
          <p14:tracePt t="20545" x="2957513" y="2517775"/>
          <p14:tracePt t="20552" x="2968625" y="2506663"/>
          <p14:tracePt t="20564" x="2981325" y="2493963"/>
          <p14:tracePt t="20592" x="3051175" y="2446338"/>
          <p14:tracePt t="20597" x="3074988" y="2435225"/>
          <p14:tracePt t="20613" x="3098800" y="2422525"/>
          <p14:tracePt t="20614" x="3122613" y="2422525"/>
          <p14:tracePt t="20630" x="3159125" y="2422525"/>
          <p14:tracePt t="20646" x="3170238" y="2422525"/>
          <p14:tracePt t="20662" x="3182938" y="2422525"/>
          <p14:tracePt t="20722" x="3170238" y="2446338"/>
          <p14:tracePt t="21191" x="3170238" y="2435225"/>
          <p14:tracePt t="21198" x="3182938" y="2422525"/>
          <p14:tracePt t="21205" x="3194050" y="2422525"/>
          <p14:tracePt t="21214" x="3194050" y="2411413"/>
          <p14:tracePt t="21242" x="3206750" y="2400300"/>
          <p14:tracePt t="21251" x="3206750" y="2387600"/>
          <p14:tracePt t="21594" x="3194050" y="2387600"/>
          <p14:tracePt t="21602" x="3159125" y="2387600"/>
          <p14:tracePt t="21613" x="3122613" y="2400300"/>
          <p14:tracePt t="21631" x="3016250" y="2411413"/>
          <p14:tracePt t="21647" x="2968625" y="2422525"/>
          <p14:tracePt t="21666" x="2909888" y="2422525"/>
          <p14:tracePt t="21680" x="2873375" y="2422525"/>
          <p14:tracePt t="21697" x="2838450" y="2422525"/>
          <p14:tracePt t="21714" x="2825750" y="2422525"/>
          <p14:tracePt t="21730" x="2814638" y="2422525"/>
          <p14:tracePt t="21747" x="2801938" y="2422525"/>
          <p14:tracePt t="21763" x="2778125" y="2422525"/>
          <p14:tracePt t="21782" x="2778125" y="2411413"/>
          <p14:tracePt t="21797" x="2767013" y="2411413"/>
          <p14:tracePt t="21814" x="2754313" y="2411413"/>
          <p14:tracePt t="21831" x="2754313" y="2400300"/>
          <p14:tracePt t="21869" x="2743200" y="2400300"/>
          <p14:tracePt t="21899" x="2732088" y="2387600"/>
          <p14:tracePt t="21915" x="2719388" y="2387600"/>
          <p14:tracePt t="21933" x="2719388" y="2376488"/>
          <p14:tracePt t="21938" x="2708275" y="2376488"/>
          <p14:tracePt t="21948" x="2695575" y="2376488"/>
          <p14:tracePt t="21967" x="2684463" y="2376488"/>
          <p14:tracePt t="21981" x="2671763" y="2376488"/>
          <p14:tracePt t="21997" x="2660650" y="2363788"/>
          <p14:tracePt t="22014" x="2636838" y="2363788"/>
          <p14:tracePt t="22031" x="2636838" y="2352675"/>
          <p14:tracePt t="22047" x="2613025" y="2339975"/>
          <p14:tracePt t="22064" x="2600325" y="2339975"/>
          <p14:tracePt t="22081" x="2589213" y="2339975"/>
          <p14:tracePt t="22100" x="2576513" y="2328863"/>
          <p14:tracePt t="22114" x="2576513" y="2316163"/>
          <p14:tracePt t="22131" x="2565400" y="2316163"/>
          <p14:tracePt t="22180" x="2552700" y="2316163"/>
          <p14:tracePt t="22265" x="2541588" y="2316163"/>
          <p14:tracePt t="22272" x="2541588" y="2305050"/>
          <p14:tracePt t="22327" x="2541588" y="2292350"/>
          <p14:tracePt t="22453" x="2528888" y="2292350"/>
          <p14:tracePt t="22531" x="2528888" y="2281238"/>
          <p14:tracePt t="22833" x="2517775" y="2281238"/>
          <p14:tracePt t="22989" x="2505075" y="2281238"/>
          <p14:tracePt t="23015" x="2493963" y="2281238"/>
          <p14:tracePt t="23059" x="2481263" y="2281238"/>
          <p14:tracePt t="23078" x="2470150" y="2281238"/>
          <p14:tracePt t="23090" x="2457450" y="2281238"/>
          <p14:tracePt t="23191" x="2446338" y="2281238"/>
          <p14:tracePt t="23254" x="2435225" y="2281238"/>
          <p14:tracePt t="23316" x="2422525" y="2281238"/>
          <p14:tracePt t="23338" x="2411413" y="2281238"/>
          <p14:tracePt t="23362" x="2398713" y="2281238"/>
          <p14:tracePt t="23395" x="2387600" y="2292350"/>
          <p14:tracePt t="23408" x="2374900" y="2292350"/>
          <p14:tracePt t="23435" x="2363788" y="2292350"/>
          <p14:tracePt t="23439" x="2351088" y="2305050"/>
          <p14:tracePt t="23451" x="2339975" y="2305050"/>
          <p14:tracePt t="23478" x="2327275" y="2305050"/>
          <p14:tracePt t="23496" x="2316163" y="2305050"/>
          <p14:tracePt t="23518" x="2303463" y="2305050"/>
          <p14:tracePt t="23533" x="2292350" y="2305050"/>
          <p14:tracePt t="23553" x="2279650" y="2305050"/>
          <p14:tracePt t="23574" x="2232025" y="2268538"/>
          <p14:tracePt t="23582" x="2197100" y="2244725"/>
          <p14:tracePt t="23599" x="2173288" y="2244725"/>
          <p14:tracePt t="23923" x="2173288" y="2233613"/>
          <p14:tracePt t="23930" x="2173288" y="2220913"/>
          <p14:tracePt t="23938" x="2173288" y="2209800"/>
          <p14:tracePt t="23969" x="2173288" y="2197100"/>
          <p14:tracePt t="23977" x="2173288" y="2185988"/>
          <p14:tracePt t="24000" x="2173288" y="2173288"/>
          <p14:tracePt t="24007" x="2173288" y="2162175"/>
          <p14:tracePt t="24026" x="2173288" y="2149475"/>
          <p14:tracePt t="24039" x="2173288" y="2138363"/>
          <p14:tracePt t="24073" x="2173288" y="2125663"/>
          <p14:tracePt t="24469" x="2160588" y="2125663"/>
          <p14:tracePt t="24538" x="2149475" y="2125663"/>
          <p14:tracePt t="24545" x="2136775" y="2125663"/>
          <p14:tracePt t="24554" x="2125663" y="2138363"/>
          <p14:tracePt t="24570" x="2114550" y="2138363"/>
          <p14:tracePt t="24589" x="2101850" y="2138363"/>
          <p14:tracePt t="24609" x="2090738" y="2138363"/>
          <p14:tracePt t="24634" x="2078038" y="2149475"/>
          <p14:tracePt t="24649" x="2066925" y="2162175"/>
          <p14:tracePt t="24671" x="2043113" y="2162175"/>
          <p14:tracePt t="24703" x="2030413" y="2162175"/>
          <p14:tracePt t="24716" x="2030413" y="2173288"/>
          <p14:tracePt t="24733" x="2019300" y="2173288"/>
          <p14:tracePt t="24819" x="2006600" y="2173288"/>
          <p14:tracePt t="24857" x="1995488" y="2173288"/>
          <p14:tracePt t="24914" x="1982788" y="2173288"/>
          <p14:tracePt t="24991" x="1971675" y="2173288"/>
          <p14:tracePt t="25023" x="1958975" y="2173288"/>
          <p14:tracePt t="25091" x="1947863" y="2173288"/>
          <p14:tracePt t="25131" x="1935163" y="2173288"/>
          <p14:tracePt t="25170" x="1924050" y="2173288"/>
          <p14:tracePt t="25217" x="1911350" y="2173288"/>
          <p14:tracePt t="25221" x="1911350" y="2185988"/>
          <p14:tracePt t="25234" x="1900238" y="2185988"/>
          <p14:tracePt t="25249" x="1887538" y="2185988"/>
          <p14:tracePt t="25268" x="1863725" y="2197100"/>
          <p14:tracePt t="25289" x="1839913" y="2197100"/>
          <p14:tracePt t="25310" x="1828800" y="2197100"/>
          <p14:tracePt t="25316" x="1804988" y="2197100"/>
          <p14:tracePt t="25336" x="1793875" y="2197100"/>
          <p14:tracePt t="25353" x="1781175" y="2197100"/>
          <p14:tracePt t="25374" x="1757363" y="2197100"/>
          <p14:tracePt t="25395" x="1746250" y="2197100"/>
          <p14:tracePt t="25399" x="1733550" y="2197100"/>
          <p14:tracePt t="25421" x="1709738" y="2197100"/>
          <p14:tracePt t="25438" x="1698625" y="2197100"/>
          <p14:tracePt t="25458" x="1685925" y="2197100"/>
          <p14:tracePt t="25479" x="1674813" y="2197100"/>
          <p14:tracePt t="25499" x="1662113" y="2197100"/>
          <p14:tracePt t="25509" x="1651000" y="2197100"/>
          <p14:tracePt t="25583" x="1638300" y="2197100"/>
          <p14:tracePt t="25621" x="1638300" y="2209800"/>
          <p14:tracePt t="25668" x="1638300" y="2220913"/>
          <p14:tracePt t="25682" x="1638300" y="2233613"/>
          <p14:tracePt t="25689" x="1627188" y="2244725"/>
          <p14:tracePt t="25700" x="1627188" y="2268538"/>
          <p14:tracePt t="25720" x="1614488" y="2292350"/>
          <p14:tracePt t="25721" x="1614488" y="2305050"/>
          <p14:tracePt t="25739" x="1603375" y="2316163"/>
          <p14:tracePt t="25768" x="1579563" y="2387600"/>
          <p14:tracePt t="25785" x="1566863" y="2411413"/>
          <p14:tracePt t="25806" x="1566863" y="2422525"/>
          <p14:tracePt t="25827" x="1555750" y="2435225"/>
          <p14:tracePt t="25833" x="1555750" y="2446338"/>
          <p14:tracePt t="25854" x="1543050" y="2459038"/>
          <p14:tracePt t="25870" x="1531938" y="2459038"/>
          <p14:tracePt t="25893" x="1520825" y="2470150"/>
          <p14:tracePt t="25912" x="1508125" y="2482850"/>
          <p14:tracePt t="25933" x="1484313" y="2506663"/>
          <p14:tracePt t="25936" x="1473200" y="2517775"/>
          <p14:tracePt t="25957" x="1449388" y="2541588"/>
          <p14:tracePt t="25986" x="1389063" y="2589213"/>
          <p14:tracePt t="26000" x="1377950" y="2589213"/>
          <p14:tracePt t="26002" x="1365250" y="2601913"/>
          <p14:tracePt t="26018" x="1354138" y="2613025"/>
          <p14:tracePt t="26040" x="1341438" y="2625725"/>
          <p14:tracePt t="26060" x="1330325" y="2625725"/>
          <p14:tracePt t="26080" x="1317625" y="2625725"/>
          <p14:tracePt t="26119" x="1306513" y="2625725"/>
          <p14:tracePt t="26493" x="1317625" y="2625725"/>
          <p14:tracePt t="26518" x="1330325" y="2625725"/>
          <p14:tracePt t="26523" x="1354138" y="2625725"/>
          <p14:tracePt t="26534" x="1377950" y="2625725"/>
          <p14:tracePt t="26552" x="1449388" y="2613025"/>
          <p14:tracePt t="26572" x="1543050" y="2613025"/>
          <p14:tracePt t="26593" x="1603375" y="2613025"/>
          <p14:tracePt t="26613" x="1638300" y="2601913"/>
          <p14:tracePt t="26617" x="1651000" y="2601913"/>
          <p14:tracePt t="26636" x="1674813" y="2601913"/>
          <p14:tracePt t="26657" x="1709738" y="2601913"/>
          <p14:tracePt t="26658" x="1722438" y="2601913"/>
          <p14:tracePt t="26676" x="1733550" y="2601913"/>
          <p14:tracePt t="26696" x="1770063" y="2601913"/>
          <p14:tracePt t="26710" x="1781175" y="2601913"/>
          <p14:tracePt t="26721" x="1793875" y="2601913"/>
          <p14:tracePt t="26741" x="1804988" y="2601913"/>
          <p14:tracePt t="26759" x="1817688" y="2601913"/>
          <p14:tracePt t="26779" x="1828800" y="2601913"/>
          <p14:tracePt t="26784" x="1828800" y="2613025"/>
          <p14:tracePt t="26805" x="1839913" y="2625725"/>
          <p14:tracePt t="26822" x="1852613" y="2625725"/>
          <p14:tracePt t="26846" x="1852613" y="2649538"/>
          <p14:tracePt t="26868" x="1852613" y="2660650"/>
          <p14:tracePt t="26885" x="1852613" y="2684463"/>
          <p14:tracePt t="26907" x="1863725" y="2708275"/>
          <p14:tracePt t="26929" x="1863725" y="2732088"/>
          <p14:tracePt t="26935" x="1863725" y="2755900"/>
          <p14:tracePt t="26954" x="1876425" y="2790825"/>
          <p14:tracePt t="26969" x="1876425" y="2814638"/>
          <p14:tracePt t="26987" x="1876425" y="2886075"/>
          <p14:tracePt t="27002" x="1876425" y="2922588"/>
          <p14:tracePt t="27020" x="1876425" y="2970213"/>
          <p14:tracePt t="27036" x="1887538" y="3028950"/>
          <p14:tracePt t="27053" x="1887538" y="3065463"/>
          <p14:tracePt t="27070" x="1887538" y="3087688"/>
          <p14:tracePt t="27071" x="1887538" y="3100388"/>
          <p14:tracePt t="27087" x="1900238" y="3135313"/>
          <p14:tracePt t="27102" x="1900238" y="3171825"/>
          <p14:tracePt t="27121" x="1900238" y="3206750"/>
          <p14:tracePt t="27137" x="1911350" y="3230563"/>
          <p14:tracePt t="27152" x="1924050" y="3243263"/>
          <p14:tracePt t="27169" x="1924050" y="3302000"/>
          <p14:tracePt t="27188" x="1935163" y="3338513"/>
          <p14:tracePt t="27205" x="1947863" y="3362325"/>
          <p14:tracePt t="27218" x="1947863" y="3397250"/>
          <p14:tracePt t="27235" x="1947863" y="3409950"/>
          <p14:tracePt t="27252" x="1947863" y="3421063"/>
          <p14:tracePt t="27254" x="1947863" y="3432175"/>
          <p14:tracePt t="27306" x="1947863" y="3444875"/>
          <p14:tracePt t="27315" x="1947863" y="3455988"/>
          <p14:tracePt t="27373" x="1947863" y="3468688"/>
          <p14:tracePt t="27394" x="1924050" y="3468688"/>
          <p14:tracePt t="27402" x="1876425" y="3455988"/>
          <p14:tracePt t="27410" x="1852613" y="3444875"/>
          <p14:tracePt t="27417" x="1817688" y="3444875"/>
          <p14:tracePt t="27435" x="1746250" y="3409950"/>
          <p14:tracePt t="27809" x="1746250" y="3397250"/>
          <p14:tracePt t="27815" x="1746250" y="3386138"/>
          <p14:tracePt t="27821" x="1746250" y="3373438"/>
          <p14:tracePt t="27835" x="1746250" y="3349625"/>
          <p14:tracePt t="27852" x="1746250" y="3338513"/>
          <p14:tracePt t="27878" x="1746250" y="3325813"/>
          <p14:tracePt t="27909" x="1746250" y="3314700"/>
          <p14:tracePt t="27965" x="1746250" y="3302000"/>
          <p14:tracePt t="28027" x="1746250" y="3290888"/>
          <p14:tracePt t="28049" x="1757363" y="3290888"/>
          <p14:tracePt t="28119" x="1770063" y="3290888"/>
          <p14:tracePt t="28135" x="1781175" y="3290888"/>
          <p14:tracePt t="28152" x="1781175" y="3302000"/>
          <p14:tracePt t="28158" x="1793875" y="3302000"/>
          <p14:tracePt t="28174" x="1804988" y="3302000"/>
          <p14:tracePt t="28185" x="1817688" y="3314700"/>
          <p14:tracePt t="28202" x="1828800" y="3325813"/>
          <p14:tracePt t="28203" x="1839913" y="3325813"/>
          <p14:tracePt t="28227" x="1852613" y="3338513"/>
          <p14:tracePt t="28236" x="1863725" y="3338513"/>
          <p14:tracePt t="28253" x="1876425" y="3362325"/>
          <p14:tracePt t="28269" x="1887538" y="3362325"/>
          <p14:tracePt t="28287" x="1900238" y="3373438"/>
          <p14:tracePt t="28302" x="1924050" y="3386138"/>
          <p14:tracePt t="28320" x="1935163" y="3386138"/>
          <p14:tracePt t="28337" x="1958975" y="3397250"/>
          <p14:tracePt t="28353" x="1995488" y="3409950"/>
          <p14:tracePt t="28369" x="2006600" y="3409950"/>
          <p14:tracePt t="28385" x="2043113" y="3421063"/>
          <p14:tracePt t="28402" x="2078038" y="3421063"/>
          <p14:tracePt t="28420" x="2149475" y="3432175"/>
          <p14:tracePt t="28436" x="2255838" y="3444875"/>
          <p14:tracePt t="28437" x="2303463" y="3444875"/>
          <p14:tracePt t="28453" x="2327275" y="3444875"/>
          <p14:tracePt t="28454" x="2374900" y="3444875"/>
          <p14:tracePt t="28469" x="2398713" y="3444875"/>
          <p14:tracePt t="28486" x="2422525" y="3444875"/>
          <p14:tracePt t="28502" x="2435225" y="3444875"/>
          <p14:tracePt t="28519" x="2446338" y="3444875"/>
          <p14:tracePt t="28537" x="2457450" y="3444875"/>
          <p14:tracePt t="28552" x="2470150" y="3444875"/>
          <p14:tracePt t="28570" x="2505075" y="3444875"/>
          <p14:tracePt t="28585" x="2528888" y="3444875"/>
          <p14:tracePt t="28587" x="2528888" y="3432175"/>
          <p14:tracePt t="28602" x="2565400" y="3432175"/>
          <p14:tracePt t="28619" x="2624138" y="3421063"/>
          <p14:tracePt t="28635" x="2671763" y="3421063"/>
          <p14:tracePt t="28652" x="2719388" y="3421063"/>
          <p14:tracePt t="28669" x="2778125" y="3421063"/>
          <p14:tracePt t="28686" x="2814638" y="3409950"/>
          <p14:tracePt t="28703" x="2886075" y="3397250"/>
          <p14:tracePt t="28719" x="2933700" y="3386138"/>
          <p14:tracePt t="28736" x="2981325" y="3386138"/>
          <p14:tracePt t="28755" x="3028950" y="3373438"/>
          <p14:tracePt t="28773" x="3063875" y="3373438"/>
          <p14:tracePt t="28793" x="3122613" y="3362325"/>
          <p14:tracePt t="28813" x="3146425" y="3362325"/>
          <p14:tracePt t="28819" x="3170238" y="3349625"/>
          <p14:tracePt t="28821" x="3182938" y="3349625"/>
          <p14:tracePt t="28841" x="3217863" y="3349625"/>
          <p14:tracePt t="28858" x="3230563" y="3349625"/>
          <p14:tracePt t="28878" x="3278188" y="3325813"/>
          <p14:tracePt t="28898" x="3313113" y="3325813"/>
          <p14:tracePt t="28903" x="3325813" y="3325813"/>
          <p14:tracePt t="28904" x="3336925" y="3325813"/>
          <p14:tracePt t="28923" x="3360738" y="3314700"/>
          <p14:tracePt t="28936" x="3371850" y="3314700"/>
          <p14:tracePt t="28953" x="3395663" y="3314700"/>
          <p14:tracePt t="28970" x="3408363" y="3314700"/>
          <p14:tracePt t="28986" x="3419475" y="3314700"/>
          <p14:tracePt t="29006" x="3432175" y="3314700"/>
          <p14:tracePt t="29019" x="3443288" y="3314700"/>
          <p14:tracePt t="29036" x="3455988" y="3314700"/>
          <p14:tracePt t="29069" x="3467100" y="3314700"/>
          <p14:tracePt t="29109" x="3479800" y="3314700"/>
          <p14:tracePt t="29334" x="3490913" y="3314700"/>
          <p14:tracePt t="29497" x="3490913" y="3325813"/>
          <p14:tracePt t="29512" x="3490913" y="3338513"/>
          <p14:tracePt t="29520" x="3479800" y="3338513"/>
          <p14:tracePt t="29528" x="3455988" y="3349625"/>
          <p14:tracePt t="29549" x="3408363" y="3362325"/>
          <p14:tracePt t="29553" x="3384550" y="3373438"/>
          <p14:tracePt t="29570" x="3336925" y="3373438"/>
          <p14:tracePt t="29587" x="3302000" y="3373438"/>
          <p14:tracePt t="29603" x="3254375" y="3373438"/>
          <p14:tracePt t="29620" x="3230563" y="3373438"/>
          <p14:tracePt t="29636" x="3194050" y="3362325"/>
          <p14:tracePt t="29653" x="3182938" y="3362325"/>
          <p14:tracePt t="29670" x="3170238" y="3362325"/>
          <p14:tracePt t="29687" x="3159125" y="3349625"/>
          <p14:tracePt t="29715" x="3159125" y="3338513"/>
          <p14:tracePt t="29726" x="3146425" y="3338513"/>
          <p14:tracePt t="29750" x="3135313" y="3338513"/>
          <p14:tracePt t="29765" x="3122613" y="3325813"/>
          <p14:tracePt t="29775" x="3122613" y="3314700"/>
          <p14:tracePt t="29819" x="3111500" y="3302000"/>
          <p14:tracePt t="29840" x="3098800" y="3302000"/>
          <p14:tracePt t="29854" x="3098800" y="3290888"/>
          <p14:tracePt t="29886" x="3098800" y="3278188"/>
          <p14:tracePt t="29925" x="3098800" y="3267075"/>
          <p14:tracePt t="29934" x="3098800" y="3254375"/>
          <p14:tracePt t="29947" x="3098800" y="3243263"/>
          <p14:tracePt t="29972" x="3098800" y="3230563"/>
          <p14:tracePt t="29980" x="3098800" y="3219450"/>
          <p14:tracePt t="29993" x="3098800" y="3206750"/>
          <p14:tracePt t="30006" x="3098800" y="3195638"/>
          <p14:tracePt t="30021" x="3111500" y="3171825"/>
          <p14:tracePt t="30040" x="3135313" y="3148013"/>
          <p14:tracePt t="30055" x="3170238" y="3124200"/>
          <p14:tracePt t="30071" x="3206750" y="3100388"/>
          <p14:tracePt t="30087" x="3217863" y="3100388"/>
          <p14:tracePt t="30088" x="3230563" y="3100388"/>
          <p14:tracePt t="30104" x="3241675" y="3100388"/>
          <p14:tracePt t="30128" x="3254375" y="3087688"/>
          <p14:tracePt t="30137" x="3265488" y="3087688"/>
          <p14:tracePt t="30166" x="3278188" y="3087688"/>
          <p14:tracePt t="30173" x="3289300" y="3087688"/>
          <p14:tracePt t="30187" x="3302000" y="3076575"/>
          <p14:tracePt t="30206" x="3325813" y="3076575"/>
          <p14:tracePt t="30223" x="3360738" y="3076575"/>
          <p14:tracePt t="30239" x="3371850" y="3065463"/>
          <p14:tracePt t="30255" x="3395663" y="3065463"/>
          <p14:tracePt t="30275" x="3408363" y="3065463"/>
          <p14:tracePt t="30287" x="3419475" y="3065463"/>
          <p14:tracePt t="30304" x="3455988" y="3052763"/>
          <p14:tracePt t="30322" x="3490913" y="3052763"/>
          <p14:tracePt t="30349" x="3538538" y="3052763"/>
          <p14:tracePt t="30354" x="3562350" y="3052763"/>
          <p14:tracePt t="30371" x="3586163" y="3052763"/>
          <p14:tracePt t="30388" x="3609975" y="3052763"/>
          <p14:tracePt t="30404" x="3646488" y="3052763"/>
          <p14:tracePt t="30420" x="3657600" y="3052763"/>
          <p14:tracePt t="30422" x="3681413" y="3052763"/>
          <p14:tracePt t="30438" x="3705225" y="3065463"/>
          <p14:tracePt t="30455" x="3729038" y="3065463"/>
          <p14:tracePt t="30471" x="3752850" y="3076575"/>
          <p14:tracePt t="30492" x="3752850" y="3087688"/>
          <p14:tracePt t="30504" x="3763963" y="3087688"/>
          <p14:tracePt t="30522" x="3776663" y="3100388"/>
          <p14:tracePt t="30537" x="3787775" y="3124200"/>
          <p14:tracePt t="30554" x="3811588" y="3135313"/>
          <p14:tracePt t="30571" x="3835400" y="3182938"/>
          <p14:tracePt t="30587" x="3848100" y="3206750"/>
          <p14:tracePt t="30604" x="3859213" y="3219450"/>
          <p14:tracePt t="30621" x="3859213" y="3230563"/>
          <p14:tracePt t="30637" x="3859213" y="3254375"/>
          <p14:tracePt t="30654" x="3859213" y="3278188"/>
          <p14:tracePt t="30671" x="3859213" y="3290888"/>
          <p14:tracePt t="30672" x="3859213" y="3302000"/>
          <p14:tracePt t="30688" x="3859213" y="3314700"/>
          <p14:tracePt t="30704" x="3859213" y="3338513"/>
          <p14:tracePt t="30726" x="3859213" y="3349625"/>
          <p14:tracePt t="30750" x="3859213" y="3362325"/>
          <p14:tracePt t="30813" x="3848100" y="3373438"/>
          <p14:tracePt t="30820" x="3835400" y="3373438"/>
          <p14:tracePt t="30828" x="3835400" y="3386138"/>
          <p14:tracePt t="30839" x="3824288" y="3397250"/>
          <p14:tracePt t="30859" x="3800475" y="3397250"/>
          <p14:tracePt t="30879" x="3740150" y="3421063"/>
          <p14:tracePt t="30900" x="3692525" y="3421063"/>
          <p14:tracePt t="30920" x="3609975" y="3421063"/>
          <p14:tracePt t="30923" x="3575050" y="3421063"/>
          <p14:tracePt t="30942" x="3538538" y="3421063"/>
          <p14:tracePt t="30967" x="3514725" y="3421063"/>
          <p14:tracePt t="30972" x="3490913" y="3421063"/>
          <p14:tracePt t="30992" x="3467100" y="3421063"/>
          <p14:tracePt t="31008" x="3443288" y="3421063"/>
          <p14:tracePt t="31030" x="3432175" y="3421063"/>
          <p14:tracePt t="31057" x="3419475" y="3421063"/>
          <p14:tracePt t="31072" x="3408363" y="3409950"/>
          <p14:tracePt t="31094" x="3395663" y="3409950"/>
          <p14:tracePt t="31113" x="3384550" y="3397250"/>
          <p14:tracePt t="31134" x="3371850" y="3397250"/>
          <p14:tracePt t="31163" x="3371850" y="3386138"/>
          <p14:tracePt t="31178" x="3360738" y="3386138"/>
          <p14:tracePt t="31195" x="3349625" y="3386138"/>
          <p14:tracePt t="31226" x="3336925" y="3386138"/>
          <p14:tracePt t="31240" x="3325813" y="3386138"/>
          <p14:tracePt t="31256" x="3313113" y="3386138"/>
          <p14:tracePt t="31271" x="3313113" y="3373438"/>
          <p14:tracePt t="31288" x="3302000" y="3373438"/>
          <p14:tracePt t="31302" x="3289300" y="3373438"/>
          <p14:tracePt t="31327" x="3289300" y="3362325"/>
          <p14:tracePt t="31344" x="3278188" y="3362325"/>
          <p14:tracePt t="31364" x="3265488" y="3362325"/>
          <p14:tracePt t="31413" x="3254375" y="3362325"/>
          <p14:tracePt t="31426" x="3254375" y="3349625"/>
          <p14:tracePt t="31434" x="3241675" y="3349625"/>
          <p14:tracePt t="31452" x="3230563" y="3349625"/>
          <p14:tracePt t="31466" x="3230563" y="3338513"/>
          <p14:tracePt t="31483" x="3217863" y="3338513"/>
          <p14:tracePt t="31496" x="3206750" y="3338513"/>
          <p14:tracePt t="31529" x="3194050" y="3325813"/>
          <p14:tracePt t="31553" x="3182938" y="3325813"/>
          <p14:tracePt t="31559" x="3182938" y="3314700"/>
          <p14:tracePt t="31576" x="3170238" y="3314700"/>
          <p14:tracePt t="31647" x="3159125" y="3314700"/>
          <p14:tracePt t="31678" x="3146425" y="3314700"/>
          <p14:tracePt t="31722" x="3135313" y="3314700"/>
          <p14:tracePt t="31746" x="3122613" y="3314700"/>
          <p14:tracePt t="31762" x="3111500" y="3314700"/>
          <p14:tracePt t="31778" x="3098800" y="3314700"/>
          <p14:tracePt t="31785" x="3087688" y="3314700"/>
          <p14:tracePt t="31791" x="3074988" y="3314700"/>
          <p14:tracePt t="31806" x="3063875" y="3325813"/>
          <p14:tracePt t="31822" x="3040063" y="3325813"/>
          <p14:tracePt t="31841" x="2992438" y="3362325"/>
          <p14:tracePt t="31855" x="2944813" y="3362325"/>
          <p14:tracePt t="31872" x="2909888" y="3386138"/>
          <p14:tracePt t="31888" x="2897188" y="3409950"/>
          <p14:tracePt t="31905" x="2862263" y="3409950"/>
          <p14:tracePt t="31922" x="2849563" y="3421063"/>
          <p14:tracePt t="31939" x="2814638" y="3432175"/>
          <p14:tracePt t="31956" x="2801938" y="3444875"/>
          <p14:tracePt t="31957" x="2790825" y="3444875"/>
          <p14:tracePt t="31973" x="2778125" y="3444875"/>
          <p14:tracePt t="31988" x="2754313" y="3468688"/>
          <p14:tracePt t="32005" x="2719388" y="3479800"/>
          <p14:tracePt t="32022" x="2684463" y="3492500"/>
          <p14:tracePt t="32039" x="2647950" y="3516313"/>
          <p14:tracePt t="32055" x="2613025" y="3527425"/>
          <p14:tracePt t="32072" x="2552700" y="3540125"/>
          <p14:tracePt t="32089" x="2493963" y="3563938"/>
          <p14:tracePt t="32106" x="2446338" y="3575050"/>
          <p14:tracePt t="32122" x="2374900" y="3587750"/>
          <p14:tracePt t="32138" x="2339975" y="3598863"/>
          <p14:tracePt t="32155" x="2279650" y="3598863"/>
          <p14:tracePt t="32172" x="2220913" y="3611563"/>
          <p14:tracePt t="32189" x="2184400" y="3611563"/>
          <p14:tracePt t="32206" x="2101850" y="3622675"/>
          <p14:tracePt t="32222" x="2043113" y="3635375"/>
          <p14:tracePt t="32239" x="1982788" y="3646488"/>
          <p14:tracePt t="32255" x="1958975" y="3646488"/>
          <p14:tracePt t="32272" x="1924050" y="3646488"/>
          <p14:tracePt t="32289" x="1876425" y="3659188"/>
          <p14:tracePt t="32307" x="1828800" y="3659188"/>
          <p14:tracePt t="32323" x="1770063" y="3670300"/>
          <p14:tracePt t="32340" x="1733550" y="3670300"/>
          <p14:tracePt t="32357" x="1698625" y="3683000"/>
          <p14:tracePt t="32373" x="1674813" y="3683000"/>
          <p14:tracePt t="32390" x="1651000" y="3683000"/>
          <p14:tracePt t="32406" x="1638300" y="3683000"/>
          <p14:tracePt t="32408" x="1627188" y="3683000"/>
          <p14:tracePt t="32422" x="1614488" y="3683000"/>
          <p14:tracePt t="32439" x="1603375" y="3683000"/>
          <p14:tracePt t="32456" x="1590675" y="3683000"/>
          <p14:tracePt t="32472" x="1579563" y="3683000"/>
          <p14:tracePt t="32494" x="1566863" y="3683000"/>
          <p14:tracePt t="32507" x="1555750" y="3683000"/>
          <p14:tracePt t="32525" x="1543050" y="3683000"/>
          <p14:tracePt t="32549" x="1531938" y="3683000"/>
          <p14:tracePt t="32588" x="1520825" y="3683000"/>
          <p14:tracePt t="33039" x="1531938" y="3683000"/>
          <p14:tracePt t="33053" x="1555750" y="3670300"/>
          <p14:tracePt t="33062" x="1566863" y="3670300"/>
          <p14:tracePt t="33073" x="1579563" y="3659188"/>
          <p14:tracePt t="33089" x="1627188" y="3659188"/>
          <p14:tracePt t="33108" x="1674813" y="3659188"/>
          <p14:tracePt t="33124" x="1722438" y="3646488"/>
          <p14:tracePt t="33140" x="1733550" y="3646488"/>
          <p14:tracePt t="33159" x="1757363" y="3646488"/>
          <p14:tracePt t="33180" x="1781175" y="3646488"/>
          <p14:tracePt t="33200" x="1804988" y="3646488"/>
          <p14:tracePt t="33206" x="1817688" y="3646488"/>
          <p14:tracePt t="33227" x="1839913" y="3646488"/>
          <p14:tracePt t="33245" x="1876425" y="3646488"/>
          <p14:tracePt t="33266" x="1900238" y="3646488"/>
          <p14:tracePt t="33287" x="1911350" y="3646488"/>
          <p14:tracePt t="33291" x="1924050" y="3646488"/>
          <p14:tracePt t="33310" x="1935163" y="3646488"/>
          <p14:tracePt t="33334" x="1947863" y="3646488"/>
          <p14:tracePt t="33368" x="1958975" y="3646488"/>
          <p14:tracePt t="33413" x="1971675" y="3646488"/>
          <p14:tracePt t="34635" x="1982788" y="3646488"/>
          <p14:tracePt t="34910" x="1982788" y="3659188"/>
          <p14:tracePt t="34913" x="1982788" y="3670300"/>
          <p14:tracePt t="34925" x="1982788" y="3706813"/>
          <p14:tracePt t="34941" x="1982788" y="3754438"/>
          <p14:tracePt t="34958" x="1982788" y="3789363"/>
          <p14:tracePt t="34978" x="1982788" y="3800475"/>
          <p14:tracePt t="34980" x="1982788" y="3824288"/>
          <p14:tracePt t="34998" x="1982788" y="3836988"/>
          <p14:tracePt t="35019" x="1982788" y="3860800"/>
          <p14:tracePt t="35064" x="1982788" y="3871913"/>
          <p14:tracePt t="35078" x="1971675" y="3884613"/>
          <p14:tracePt t="35095" x="1958975" y="3884613"/>
          <p14:tracePt t="35102" x="1947863" y="3895725"/>
          <p14:tracePt t="35112" x="1947863" y="3908425"/>
          <p14:tracePt t="35133" x="1924050" y="3919538"/>
          <p14:tracePt t="35153" x="1887538" y="3956050"/>
          <p14:tracePt t="35157" x="1876425" y="3967163"/>
          <p14:tracePt t="35178" x="1863725" y="3979863"/>
          <p14:tracePt t="35195" x="1852613" y="3979863"/>
          <p14:tracePt t="35216" x="1828800" y="3979863"/>
          <p14:tracePt t="35237" x="1804988" y="3990975"/>
          <p14:tracePt t="35241" x="1793875" y="3990975"/>
          <p14:tracePt t="35263" x="1757363" y="4003675"/>
          <p14:tracePt t="35279" x="1733550" y="4003675"/>
          <p14:tracePt t="35300" x="1709738" y="4003675"/>
          <p14:tracePt t="35321" x="1698625" y="4003675"/>
          <p14:tracePt t="35322" x="1685925" y="4003675"/>
          <p14:tracePt t="35341" x="1674813" y="4003675"/>
          <p14:tracePt t="35349" x="1662113" y="4003675"/>
          <p14:tracePt t="35361" x="1651000" y="4003675"/>
          <p14:tracePt t="35376" x="1627188" y="4003675"/>
          <p14:tracePt t="35392" x="1614488" y="4003675"/>
          <p14:tracePt t="35409" x="1590675" y="3990975"/>
          <p14:tracePt t="35425" x="1579563" y="3979863"/>
          <p14:tracePt t="35441" x="1555750" y="3979863"/>
          <p14:tracePt t="35458" x="1543050" y="3967163"/>
          <p14:tracePt t="35476" x="1520825" y="3967163"/>
          <p14:tracePt t="35631" x="1520825" y="3956050"/>
          <p14:tracePt t="35638" x="1531938" y="3943350"/>
          <p14:tracePt t="35646" x="1543050" y="3943350"/>
          <p14:tracePt t="35660" x="1543050" y="3932238"/>
          <p14:tracePt t="35675" x="1590675" y="3908425"/>
          <p14:tracePt t="35692" x="1627188" y="3895725"/>
          <p14:tracePt t="35709" x="1651000" y="3895725"/>
          <p14:tracePt t="35725" x="1674813" y="3884613"/>
          <p14:tracePt t="35742" x="1698625" y="3884613"/>
          <p14:tracePt t="35758" x="1709738" y="3884613"/>
          <p14:tracePt t="35775" x="1733550" y="3884613"/>
          <p14:tracePt t="35792" x="1757363" y="3884613"/>
          <p14:tracePt t="35811" x="1817688" y="3884613"/>
          <p14:tracePt t="35827" x="1828800" y="3884613"/>
          <p14:tracePt t="35843" x="1876425" y="3884613"/>
          <p14:tracePt t="35862" x="1924050" y="3884613"/>
          <p14:tracePt t="35877" x="1995488" y="3884613"/>
          <p14:tracePt t="35894" x="2054225" y="3884613"/>
          <p14:tracePt t="35910" x="2114550" y="3884613"/>
          <p14:tracePt t="35928" x="2208213" y="3884613"/>
          <p14:tracePt t="35944" x="2232025" y="3884613"/>
          <p14:tracePt t="35962" x="2268538" y="3884613"/>
          <p14:tracePt t="35977" x="2303463" y="3884613"/>
          <p14:tracePt t="35994" x="2351088" y="3884613"/>
          <p14:tracePt t="36009" x="2422525" y="3884613"/>
          <p14:tracePt t="36028" x="2517775" y="3884613"/>
          <p14:tracePt t="36043" x="2552700" y="3884613"/>
          <p14:tracePt t="36061" x="2624138" y="3884613"/>
          <p14:tracePt t="36077" x="2671763" y="3884613"/>
          <p14:tracePt t="36092" x="2719388" y="3884613"/>
          <p14:tracePt t="36110" x="2743200" y="3884613"/>
          <p14:tracePt t="36125" x="2767013" y="3884613"/>
          <p14:tracePt t="36142" x="2790825" y="3884613"/>
          <p14:tracePt t="36160" x="2825750" y="3884613"/>
          <p14:tracePt t="36176" x="2838450" y="3884613"/>
          <p14:tracePt t="36200" x="2849563" y="3884613"/>
          <p14:tracePt t="36255" x="2862263" y="3884613"/>
          <p14:tracePt t="36350" x="2838450" y="3884613"/>
          <p14:tracePt t="36353" x="2814638" y="3884613"/>
          <p14:tracePt t="36361" x="2754313" y="3895725"/>
          <p14:tracePt t="36376" x="2671763" y="3908425"/>
          <p14:tracePt t="36405" x="2363788" y="3932238"/>
          <p14:tracePt t="36410" x="2292350" y="3932238"/>
          <p14:tracePt t="36426" x="2208213" y="3932238"/>
          <p14:tracePt t="36445" x="2149475" y="3932238"/>
          <p14:tracePt t="36458" x="2114550" y="3932238"/>
          <p14:tracePt t="36478" x="2101850" y="3932238"/>
          <p14:tracePt t="36505" x="2066925" y="3932238"/>
          <p14:tracePt t="36510" x="2054225" y="3919538"/>
          <p14:tracePt t="36527" x="2043113" y="3919538"/>
          <p14:tracePt t="36567" x="2043113" y="3908425"/>
          <p14:tracePt t="36667" x="2090738" y="3895725"/>
          <p14:tracePt t="36673" x="2136775" y="3895725"/>
          <p14:tracePt t="36682" x="2208213" y="3895725"/>
          <p14:tracePt t="36692" x="2327275" y="3895725"/>
          <p14:tracePt t="36710" x="2589213" y="3895725"/>
          <p14:tracePt t="36726" x="2732088" y="3884613"/>
          <p14:tracePt t="36728" x="2790825" y="3884613"/>
          <p14:tracePt t="36743" x="2886075" y="3884613"/>
          <p14:tracePt t="36759" x="2897188" y="3884613"/>
          <p14:tracePt t="36776" x="2909888" y="3884613"/>
          <p14:tracePt t="36792" x="2921000" y="3884613"/>
          <p14:tracePt t="36809" x="2933700" y="3884613"/>
          <p14:tracePt t="36918" x="2909888" y="3884613"/>
          <p14:tracePt t="36923" x="2873375" y="3884613"/>
          <p14:tracePt t="36931" x="2790825" y="3884613"/>
          <p14:tracePt t="36955" x="2576513" y="3884613"/>
          <p14:tracePt t="36970" x="2493963" y="3884613"/>
          <p14:tracePt t="36985" x="2374900" y="3884613"/>
          <p14:tracePt t="36992" x="2327275" y="3884613"/>
          <p14:tracePt t="36994" x="2279650" y="3884613"/>
          <p14:tracePt t="37009" x="2232025" y="3884613"/>
          <p14:tracePt t="37026" x="2197100" y="3871913"/>
          <p14:tracePt t="37042" x="2160588" y="3871913"/>
          <p14:tracePt t="37059" x="2136775" y="3871913"/>
          <p14:tracePt t="37076" x="2125663" y="3871913"/>
          <p14:tracePt t="37094" x="2114550" y="3871913"/>
          <p14:tracePt t="37461" x="2101850" y="3871913"/>
          <p14:tracePt t="37517" x="2090738" y="3871913"/>
          <p14:tracePt t="37530" x="2078038" y="3871913"/>
          <p14:tracePt t="37554" x="2066925" y="3871913"/>
          <p14:tracePt t="37790" x="2066925" y="3884613"/>
          <p14:tracePt t="37834" x="2054225" y="3908425"/>
          <p14:tracePt t="37841" x="2043113" y="3919538"/>
          <p14:tracePt t="37850" x="2030413" y="3932238"/>
          <p14:tracePt t="37864" x="2006600" y="3967163"/>
          <p14:tracePt t="37885" x="1947863" y="4003675"/>
          <p14:tracePt t="37910" x="1887538" y="4051300"/>
          <p14:tracePt t="37912" x="1876425" y="4051300"/>
          <p14:tracePt t="37928" x="1863725" y="4051300"/>
          <p14:tracePt t="37950" x="1863725" y="4062413"/>
          <p14:tracePt t="37969" x="1852613" y="4062413"/>
          <p14:tracePt t="37977" x="1839913" y="4062413"/>
          <p14:tracePt t="37998" x="1839913" y="4075113"/>
          <p14:tracePt t="38020" x="1828800" y="4075113"/>
          <p14:tracePt t="38038" x="1828800" y="4086225"/>
          <p14:tracePt t="38056" x="1804988" y="4086225"/>
          <p14:tracePt t="38067" x="1793875" y="4086225"/>
          <p14:tracePt t="38078" x="1781175" y="4086225"/>
          <p14:tracePt t="38099" x="1770063" y="4098925"/>
          <p14:tracePt t="38100" x="1746250" y="4110038"/>
          <p14:tracePt t="38119" x="1709738" y="4121150"/>
          <p14:tracePt t="38139" x="1685925" y="4121150"/>
          <p14:tracePt t="38144" x="1662113" y="4121150"/>
          <p14:tracePt t="38163" x="1603375" y="4144963"/>
          <p14:tracePt t="38184" x="1579563" y="4144963"/>
          <p14:tracePt t="38206" x="1555750" y="4144963"/>
          <p14:tracePt t="38226" x="1531938" y="4157663"/>
          <p14:tracePt t="38256" x="1520825" y="4157663"/>
          <p14:tracePt t="38304" x="1508125" y="4157663"/>
          <p14:tracePt t="38359" x="1497013" y="4157663"/>
          <p14:tracePt t="38583" x="1508125" y="4157663"/>
          <p14:tracePt t="38590" x="1520825" y="4157663"/>
          <p14:tracePt t="38604" x="1531938" y="4157663"/>
          <p14:tracePt t="38615" x="1555750" y="4157663"/>
          <p14:tracePt t="38634" x="1590675" y="4144963"/>
          <p14:tracePt t="38653" x="1651000" y="4144963"/>
          <p14:tracePt t="38674" x="1685925" y="4133850"/>
          <p14:tracePt t="38678" x="1709738" y="4133850"/>
          <p14:tracePt t="38697" x="1722438" y="4133850"/>
          <p14:tracePt t="38719" x="1733550" y="4133850"/>
          <p14:tracePt t="38739" x="1757363" y="4133850"/>
          <p14:tracePt t="38761" x="1770063" y="4133850"/>
          <p14:tracePt t="38763" x="1781175" y="4133850"/>
          <p14:tracePt t="38779" x="1793875" y="4133850"/>
          <p14:tracePt t="38802" x="1804988" y="4133850"/>
          <p14:tracePt t="38827" x="1817688" y="4133850"/>
          <p14:tracePt t="38864" x="1828800" y="4133850"/>
          <p14:tracePt t="38917" x="1839913" y="4133850"/>
          <p14:tracePt t="38932" x="1852613" y="4133850"/>
          <p14:tracePt t="38955" x="1863725" y="4133850"/>
          <p14:tracePt t="38962" x="1887538" y="4133850"/>
          <p14:tracePt t="38978" x="1911350" y="4133850"/>
          <p14:tracePt t="38990" x="1924050" y="4133850"/>
          <p14:tracePt t="39008" x="1947863" y="4144963"/>
          <p14:tracePt t="39018" x="1958975" y="4144963"/>
          <p14:tracePt t="39030" x="1971675" y="4144963"/>
          <p14:tracePt t="39050" x="1982788" y="4157663"/>
          <p14:tracePt t="39071" x="2006600" y="4157663"/>
          <p14:tracePt t="39091" x="2019300" y="4157663"/>
          <p14:tracePt t="39110" x="2030413" y="4157663"/>
          <p14:tracePt t="39136" x="2043113" y="4157663"/>
          <p14:tracePt t="39142" x="2043113" y="4168775"/>
          <p14:tracePt t="39329" x="2043113" y="4181475"/>
          <p14:tracePt t="39508" x="2043113" y="4192588"/>
          <p14:tracePt t="39533" x="2043113" y="4205288"/>
          <p14:tracePt t="39581" x="2043113" y="4216400"/>
          <p14:tracePt t="40133" x="2043113" y="4229100"/>
          <p14:tracePt t="40146" x="2054225" y="4229100"/>
          <p14:tracePt t="40163" x="2066925" y="4229100"/>
          <p14:tracePt t="40178" x="2078038" y="4229100"/>
          <p14:tracePt t="40192" x="2090738" y="4229100"/>
          <p14:tracePt t="40209" x="2101850" y="4229100"/>
          <p14:tracePt t="40216" x="2101850" y="4240213"/>
          <p14:tracePt t="40231" x="2114550" y="4240213"/>
          <p14:tracePt t="40251" x="2125663" y="4240213"/>
          <p14:tracePt t="40272" x="2136775" y="4240213"/>
          <p14:tracePt t="40291" x="2149475" y="4240213"/>
          <p14:tracePt t="40304" x="2160588" y="4240213"/>
          <p14:tracePt t="40334" x="2173288" y="4240213"/>
          <p14:tracePt t="40352" x="2184400" y="4240213"/>
          <p14:tracePt t="40368" x="2197100" y="4240213"/>
          <p14:tracePt t="40383" x="2220913" y="4240213"/>
          <p14:tracePt t="40399" x="2232025" y="4240213"/>
          <p14:tracePt t="40401" x="2244725" y="4240213"/>
          <p14:tracePt t="40417" x="2255838" y="4240213"/>
          <p14:tracePt t="40430" x="2268538" y="4240213"/>
          <p14:tracePt t="40448" x="2292350" y="4240213"/>
          <p14:tracePt t="40463" x="2327275" y="4240213"/>
          <p14:tracePt t="40481" x="2374900" y="4240213"/>
          <p14:tracePt t="40497" x="2398713" y="4240213"/>
          <p14:tracePt t="40515" x="2446338" y="4240213"/>
          <p14:tracePt t="40530" x="2470150" y="4240213"/>
          <p14:tracePt t="40548" x="2481263" y="4240213"/>
          <p14:tracePt t="40563" x="2517775" y="4240213"/>
          <p14:tracePt t="40579" x="2528888" y="4240213"/>
          <p14:tracePt t="40596" x="2552700" y="4240213"/>
          <p14:tracePt t="40612" x="2576513" y="4240213"/>
          <p14:tracePt t="40644" x="2589213" y="4240213"/>
          <p14:tracePt t="40669" x="2600325" y="4240213"/>
          <p14:tracePt t="40684" x="2613025" y="4240213"/>
          <p14:tracePt t="40722" x="2624138" y="4240213"/>
          <p14:tracePt t="40738" x="2636838" y="4240213"/>
          <p14:tracePt t="40762" x="2647950" y="4240213"/>
          <p14:tracePt t="40769" x="2660650" y="4240213"/>
          <p14:tracePt t="40795" x="2671763" y="4240213"/>
          <p14:tracePt t="40799" x="2684463" y="4240213"/>
          <p14:tracePt t="40814" x="2695575" y="4240213"/>
          <p14:tracePt t="40829" x="2708275" y="4240213"/>
          <p14:tracePt t="40846" x="2719388" y="4229100"/>
          <p14:tracePt t="40862" x="2778125" y="4229100"/>
          <p14:tracePt t="40880" x="2790825" y="4229100"/>
          <p14:tracePt t="40895" x="2814638" y="4229100"/>
          <p14:tracePt t="40999" x="2825750" y="4229100"/>
          <p14:tracePt t="41455" x="2825750" y="4216400"/>
          <p14:tracePt t="41462" x="2825750" y="4157663"/>
          <p14:tracePt t="41470" x="2801938" y="4038600"/>
          <p14:tracePt t="41480" x="2790825" y="3979863"/>
          <p14:tracePt t="41496" x="2790825" y="3683000"/>
          <p14:tracePt t="41513" x="2825750" y="3373438"/>
          <p14:tracePt t="41530" x="3028950" y="2862263"/>
          <p14:tracePt t="41546" x="3325813" y="2185988"/>
          <p14:tracePt t="41563" x="4084638" y="950913"/>
          <p14:tracePt t="41580" x="4643438" y="2730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EE0F3-C343-FB23-E4DF-FD4474C3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assignments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2FE556-CC1F-B6E7-23B9-5E1B5FA34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95C871C3-869A-FB56-AFF4-814180D38A9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95625148"/>
              </p:ext>
            </p:extLst>
          </p:nvPr>
        </p:nvGraphicFramePr>
        <p:xfrm>
          <a:off x="571501" y="1111155"/>
          <a:ext cx="7335370" cy="3070879"/>
        </p:xfrm>
        <a:graphic>
          <a:graphicData uri="http://schemas.openxmlformats.org/drawingml/2006/table">
            <a:tbl>
              <a:tblPr firstRow="1" firstCol="1" bandRow="1">
                <a:tableStyleId>{85BF1AA7-CEFB-418C-8789-7AFB66D031F6}</a:tableStyleId>
              </a:tblPr>
              <a:tblGrid>
                <a:gridCol w="7335370">
                  <a:extLst>
                    <a:ext uri="{9D8B030D-6E8A-4147-A177-3AD203B41FA5}">
                      <a16:colId xmlns:a16="http://schemas.microsoft.com/office/drawing/2014/main" val="265491503"/>
                    </a:ext>
                  </a:extLst>
                </a:gridCol>
              </a:tblGrid>
              <a:tr h="3070879">
                <a:tc>
                  <a:txBody>
                    <a:bodyPr/>
                    <a:lstStyle/>
                    <a:p>
                      <a:r>
                        <a:rPr lang="zh-TW" sz="2000" kern="100" dirty="0">
                          <a:effectLst/>
                          <a:latin typeface="URWPalladioL-Roma"/>
                        </a:rPr>
                        <a:t>施柏安：</a:t>
                      </a:r>
                      <a:r>
                        <a:rPr lang="en-US" sz="2000" kern="100" dirty="0">
                          <a:effectLst/>
                          <a:latin typeface="URWPalladioL-Roma"/>
                        </a:rPr>
                        <a:t>testbench.</a:t>
                      </a:r>
                      <a:endParaRPr lang="zh-TW" sz="2000" kern="100" dirty="0">
                        <a:effectLst/>
                        <a:latin typeface="URWPalladioL-Roma"/>
                      </a:endParaRPr>
                    </a:p>
                    <a:p>
                      <a:r>
                        <a:rPr lang="zh-TW" sz="2000" kern="100" dirty="0">
                          <a:effectLst/>
                          <a:latin typeface="URWPalladioL-Roma"/>
                        </a:rPr>
                        <a:t>林弘偉：</a:t>
                      </a:r>
                      <a:r>
                        <a:rPr lang="en-US" sz="2000" kern="100" dirty="0">
                          <a:effectLst/>
                          <a:latin typeface="URWPalladioL-Roma"/>
                        </a:rPr>
                        <a:t>CPU, AXI.</a:t>
                      </a:r>
                      <a:endParaRPr lang="zh-TW" sz="2000" kern="100" dirty="0">
                        <a:effectLst/>
                        <a:latin typeface="URWPalladioL-Roma"/>
                      </a:endParaRPr>
                    </a:p>
                    <a:p>
                      <a:r>
                        <a:rPr lang="zh-TW" sz="2000" kern="100" dirty="0">
                          <a:effectLst/>
                          <a:latin typeface="URWPalladioL-Roma"/>
                        </a:rPr>
                        <a:t>葉仲勛：</a:t>
                      </a:r>
                      <a:r>
                        <a:rPr lang="en-US" sz="2000" kern="100" dirty="0">
                          <a:effectLst/>
                          <a:latin typeface="URWPalladioL-Roma"/>
                        </a:rPr>
                        <a:t>DMA, memory.</a:t>
                      </a:r>
                      <a:endParaRPr lang="zh-TW" sz="2000" kern="100" dirty="0">
                        <a:effectLst/>
                        <a:latin typeface="URWPalladioL-Roma"/>
                      </a:endParaRPr>
                    </a:p>
                    <a:p>
                      <a:r>
                        <a:rPr lang="zh-TW" sz="2000" kern="100" dirty="0">
                          <a:effectLst/>
                          <a:latin typeface="URWPalladioL-Roma"/>
                        </a:rPr>
                        <a:t>李柏寬：</a:t>
                      </a:r>
                      <a:r>
                        <a:rPr lang="en-US" sz="2000" kern="100" dirty="0">
                          <a:effectLst/>
                          <a:latin typeface="URWPalladioL-Roma"/>
                        </a:rPr>
                        <a:t>AI accelerator.</a:t>
                      </a:r>
                      <a:endParaRPr lang="zh-TW" sz="2000" kern="100" dirty="0">
                        <a:effectLst/>
                        <a:latin typeface="URWPalladioL-Roma"/>
                      </a:endParaRPr>
                    </a:p>
                    <a:p>
                      <a:r>
                        <a:rPr lang="zh-TW" sz="2000" kern="100" dirty="0">
                          <a:effectLst/>
                          <a:latin typeface="URWPalladioL-Roma"/>
                        </a:rPr>
                        <a:t>章劉軒瑋：</a:t>
                      </a:r>
                      <a:r>
                        <a:rPr lang="en-US" sz="2000" kern="100" dirty="0">
                          <a:effectLst/>
                          <a:latin typeface="URWPalladioL-Roma"/>
                        </a:rPr>
                        <a:t>Soft-ware design.</a:t>
                      </a:r>
                      <a:endParaRPr lang="zh-TW" sz="2000" kern="100" dirty="0">
                        <a:effectLst/>
                        <a:latin typeface="URWPalladioL-Roma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8157533"/>
                  </a:ext>
                </a:extLst>
              </a:tr>
            </a:tbl>
          </a:graphicData>
        </a:graphic>
      </p:graphicFrame>
      <p:pic>
        <p:nvPicPr>
          <p:cNvPr id="19" name="音訊 18">
            <a:hlinkClick r:id="" action="ppaction://media"/>
            <a:extLst>
              <a:ext uri="{FF2B5EF4-FFF2-40B4-BE49-F238E27FC236}">
                <a16:creationId xmlns:a16="http://schemas.microsoft.com/office/drawing/2014/main" id="{63B2CED5-3B63-C156-48FC-D706224C3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740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39"/>
    </mc:Choice>
    <mc:Fallback xmlns="">
      <p:transition spd="slow" advTm="17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6" x="1092200" y="1841500"/>
          <p14:tracePt t="251" x="1128713" y="1770063"/>
          <p14:tracePt t="262" x="1222375" y="1698625"/>
          <p14:tracePt t="297" x="1365250" y="1579563"/>
          <p14:tracePt t="335" x="1425575" y="1544638"/>
          <p14:tracePt t="370" x="1425575" y="1531938"/>
          <p14:tracePt t="413" x="1425575" y="1508125"/>
          <p14:tracePt t="433" x="1377950" y="1460500"/>
          <p14:tracePt t="454" x="1258888" y="1343025"/>
          <p14:tracePt t="463" x="1187450" y="1258888"/>
          <p14:tracePt t="484" x="1128713" y="1187450"/>
          <p14:tracePt t="501" x="1092200" y="1128713"/>
          <p14:tracePt t="522" x="1044575" y="1081088"/>
          <p14:tracePt t="542" x="1020763" y="1057275"/>
          <p14:tracePt t="547" x="1009650" y="1044575"/>
          <p14:tracePt t="565" x="985838" y="1022350"/>
          <p14:tracePt t="589" x="973138" y="1022350"/>
          <p14:tracePt t="607" x="949325" y="1022350"/>
          <p14:tracePt t="627" x="914400" y="1022350"/>
          <p14:tracePt t="650" x="819150" y="1068388"/>
          <p14:tracePt t="668" x="784225" y="1104900"/>
          <p14:tracePt t="688" x="747713" y="1152525"/>
          <p14:tracePt t="709" x="676275" y="1258888"/>
          <p14:tracePt t="730" x="522288" y="1401763"/>
          <p14:tracePt t="749" x="522288" y="1412875"/>
          <p14:tracePt t="770" x="511175" y="1425575"/>
          <p14:tracePt t="885" x="511175" y="1436688"/>
          <p14:tracePt t="955" x="511175" y="1449388"/>
          <p14:tracePt t="1195" x="522288" y="1449388"/>
          <p14:tracePt t="1201" x="558800" y="1449388"/>
          <p14:tracePt t="1213" x="700088" y="1412875"/>
          <p14:tracePt t="1234" x="903288" y="1389063"/>
          <p14:tracePt t="1254" x="1211263" y="1343025"/>
          <p14:tracePt t="1275" x="1590675" y="1330325"/>
          <p14:tracePt t="1280" x="1651000" y="1330325"/>
          <p14:tracePt t="1300" x="1733550" y="1330325"/>
          <p14:tracePt t="1320" x="1770063" y="1330325"/>
          <p14:tracePt t="1340" x="1817688" y="1343025"/>
          <p14:tracePt t="1360" x="1887538" y="1354138"/>
          <p14:tracePt t="1365" x="1935163" y="1354138"/>
          <p14:tracePt t="1382" x="1958975" y="1366838"/>
          <p14:tracePt t="1403" x="2043113" y="1366838"/>
          <p14:tracePt t="1423" x="2114550" y="1377950"/>
          <p14:tracePt t="1446" x="2149475" y="1377950"/>
          <p14:tracePt t="1447" x="2173288" y="1377950"/>
          <p14:tracePt t="1451" x="2208213" y="1377950"/>
          <p14:tracePt t="1468" x="2220913" y="1377950"/>
          <p14:tracePt t="1488" x="2268538" y="1377950"/>
          <p14:tracePt t="1509" x="2339975" y="1366838"/>
          <p14:tracePt t="1529" x="2411413" y="1354138"/>
          <p14:tracePt t="1533" x="2422525" y="1354138"/>
          <p14:tracePt t="1552" x="2470150" y="1343025"/>
          <p14:tracePt t="1582" x="2552700" y="1319213"/>
          <p14:tracePt t="1584" x="2576513" y="1319213"/>
          <p14:tracePt t="1600" x="2600325" y="1306513"/>
          <p14:tracePt t="1620" x="2647950" y="1306513"/>
          <p14:tracePt t="1641" x="2695575" y="1295400"/>
          <p14:tracePt t="1661" x="2719388" y="1295400"/>
          <p14:tracePt t="1670" x="2732088" y="1295400"/>
          <p14:tracePt t="1683" x="2754313" y="1295400"/>
          <p14:tracePt t="1704" x="2825750" y="1295400"/>
          <p14:tracePt t="1724" x="2849563" y="1295400"/>
          <p14:tracePt t="1744" x="2862263" y="1295400"/>
          <p14:tracePt t="1748" x="2873375" y="1295400"/>
          <p14:tracePt t="1765" x="2886075" y="1295400"/>
          <p14:tracePt t="1785" x="2897188" y="1295400"/>
          <p14:tracePt t="1805" x="2909888" y="1295400"/>
          <p14:tracePt t="1824" x="2921000" y="1306513"/>
          <p14:tracePt t="1867" x="2933700" y="1306513"/>
          <p14:tracePt t="1912" x="2933700" y="1319213"/>
          <p14:tracePt t="1943" x="2944813" y="1319213"/>
          <p14:tracePt t="1996" x="2957513" y="1319213"/>
          <p14:tracePt t="2622" x="2968625" y="1319213"/>
          <p14:tracePt t="2691" x="2981325" y="1319213"/>
          <p14:tracePt t="2697" x="2981325" y="1330325"/>
          <p14:tracePt t="2769" x="2992438" y="1330325"/>
          <p14:tracePt t="2822" x="3005138" y="1330325"/>
          <p14:tracePt t="2876" x="3005138" y="1343025"/>
          <p14:tracePt t="2939" x="3016250" y="1343025"/>
          <p14:tracePt t="2971" x="3028950" y="1343025"/>
          <p14:tracePt t="2977" x="3028950" y="1330325"/>
          <p14:tracePt t="2985" x="3040063" y="1330325"/>
          <p14:tracePt t="3002" x="3051175" y="1295400"/>
          <p14:tracePt t="3020" x="3074988" y="1258888"/>
          <p14:tracePt t="3042" x="3087688" y="1247775"/>
          <p14:tracePt t="3043" x="3087688" y="1235075"/>
          <p14:tracePt t="3062" x="3087688" y="1223963"/>
          <p14:tracePt t="3066" x="3098800" y="1223963"/>
          <p14:tracePt t="3085" x="3098800" y="1211263"/>
          <p14:tracePt t="3197" x="3111500" y="1211263"/>
          <p14:tracePt t="3220" x="3111500" y="1223963"/>
          <p14:tracePt t="3236" x="3111500" y="1235075"/>
          <p14:tracePt t="3305" x="3122613" y="1235075"/>
          <p14:tracePt t="3311" x="3122613" y="1247775"/>
          <p14:tracePt t="3360" x="3122613" y="1258888"/>
          <p14:tracePt t="3383" x="3135313" y="1258888"/>
          <p14:tracePt t="3406" x="3135313" y="1271588"/>
          <p14:tracePt t="3422" x="3135313" y="1282700"/>
          <p14:tracePt t="3429" x="3146425" y="1282700"/>
          <p14:tracePt t="3437" x="3146425" y="1295400"/>
          <p14:tracePt t="3468" x="3146425" y="1306513"/>
          <p14:tracePt t="3483" x="3146425" y="1319213"/>
          <p14:tracePt t="3514" x="3146425" y="1330325"/>
          <p14:tracePt t="3529" x="3146425" y="1343025"/>
          <p14:tracePt t="3546" x="3146425" y="1354138"/>
          <p14:tracePt t="3555" x="3146425" y="1366838"/>
          <p14:tracePt t="3572" x="3146425" y="1377950"/>
          <p14:tracePt t="3583" x="3146425" y="1389063"/>
          <p14:tracePt t="3603" x="3146425" y="1401763"/>
          <p14:tracePt t="3616" x="3159125" y="1401763"/>
          <p14:tracePt t="3712" x="3170238" y="1401763"/>
          <p14:tracePt t="3726" x="3170238" y="1389063"/>
          <p14:tracePt t="3732" x="3194050" y="1389063"/>
          <p14:tracePt t="3752" x="3217863" y="1354138"/>
          <p14:tracePt t="3770" x="3241675" y="1330325"/>
          <p14:tracePt t="3790" x="3265488" y="1306513"/>
          <p14:tracePt t="3810" x="3278188" y="1295400"/>
          <p14:tracePt t="3815" x="3278188" y="1282700"/>
          <p14:tracePt t="3842" x="3289300" y="1282700"/>
          <p14:tracePt t="3866" x="3289300" y="1271588"/>
          <p14:tracePt t="4044" x="3289300" y="1282700"/>
          <p14:tracePt t="4051" x="3265488" y="1295400"/>
          <p14:tracePt t="4059" x="3254375" y="1319213"/>
          <p14:tracePt t="4067" x="3241675" y="1330325"/>
          <p14:tracePt t="4087" x="3206750" y="1366838"/>
          <p14:tracePt t="4105" x="3182938" y="1389063"/>
          <p14:tracePt t="4124" x="3146425" y="1425575"/>
          <p14:tracePt t="4143" x="3111500" y="1473200"/>
          <p14:tracePt t="4149" x="3098800" y="1497013"/>
          <p14:tracePt t="4167" x="3074988" y="1520825"/>
          <p14:tracePt t="4187" x="3028950" y="1568450"/>
          <p14:tracePt t="4206" x="3005138" y="1592263"/>
          <p14:tracePt t="4225" x="2992438" y="1627188"/>
          <p14:tracePt t="4232" x="2981325" y="1639888"/>
          <p14:tracePt t="4253" x="2968625" y="1651000"/>
          <p14:tracePt t="4254" x="2968625" y="1663700"/>
          <p14:tracePt t="4279" x="2957513" y="1663700"/>
          <p14:tracePt t="4403" x="2944813" y="1663700"/>
          <p14:tracePt t="4536" x="2933700" y="1663700"/>
          <p14:tracePt t="4567" x="2933700" y="1674813"/>
          <p14:tracePt t="4573" x="2921000" y="1687513"/>
          <p14:tracePt t="4583" x="2909888" y="1687513"/>
          <p14:tracePt t="4600" x="2897188" y="1698625"/>
          <p14:tracePt t="4630" x="2886075" y="1698625"/>
          <p14:tracePt t="4667" x="2873375" y="1698625"/>
          <p14:tracePt t="4839" x="2862263" y="1698625"/>
          <p14:tracePt t="4933" x="2849563" y="1698625"/>
          <p14:tracePt t="4986" x="2838450" y="1687513"/>
          <p14:tracePt t="5033" x="2838450" y="1674813"/>
          <p14:tracePt t="5220" x="2838450" y="1663700"/>
          <p14:tracePt t="5484" x="2838450" y="1651000"/>
          <p14:tracePt t="5525" x="2825750" y="1651000"/>
          <p14:tracePt t="5726" x="2825750" y="1639888"/>
          <p14:tracePt t="5733" x="2814638" y="1639888"/>
          <p14:tracePt t="5766" x="2814638" y="1627188"/>
          <p14:tracePt t="5779" x="2814638" y="1616075"/>
          <p14:tracePt t="5797" x="2801938" y="1616075"/>
          <p14:tracePt t="5812" x="2790825" y="1603375"/>
          <p14:tracePt t="5819" x="2790825" y="1592263"/>
          <p14:tracePt t="5834" x="2790825" y="1579563"/>
          <p14:tracePt t="5851" x="2778125" y="1555750"/>
          <p14:tracePt t="5883" x="2778125" y="1544638"/>
          <p14:tracePt t="6319" x="2778125" y="1555750"/>
          <p14:tracePt t="6340" x="2790825" y="1555750"/>
          <p14:tracePt t="6365" x="2790825" y="1568450"/>
          <p14:tracePt t="6379" x="2801938" y="1568450"/>
          <p14:tracePt t="6419" x="2801938" y="1579563"/>
          <p14:tracePt t="6436" x="2814638" y="1579563"/>
          <p14:tracePt t="6477" x="2825750" y="1579563"/>
          <p14:tracePt t="7463" x="2838450" y="1579563"/>
          <p14:tracePt t="7508" x="2849563" y="1579563"/>
          <p14:tracePt t="7525" x="2862263" y="1579563"/>
          <p14:tracePt t="7539" x="2873375" y="1579563"/>
          <p14:tracePt t="7547" x="2897188" y="1579563"/>
          <p14:tracePt t="7565" x="2921000" y="1579563"/>
          <p14:tracePt t="7572" x="2933700" y="1579563"/>
          <p14:tracePt t="7591" x="2957513" y="1579563"/>
          <p14:tracePt t="7611" x="2981325" y="1579563"/>
          <p14:tracePt t="7630" x="3005138" y="1579563"/>
          <p14:tracePt t="7635" x="3016250" y="1579563"/>
          <p14:tracePt t="7656" x="3040063" y="1579563"/>
          <p14:tracePt t="7673" x="3063875" y="1579563"/>
          <p14:tracePt t="7694" x="3074988" y="1579563"/>
          <p14:tracePt t="7714" x="3098800" y="1579563"/>
          <p14:tracePt t="7740" x="3122613" y="1579563"/>
          <p14:tracePt t="7759" x="3146425" y="1568450"/>
          <p14:tracePt t="7781" x="3159125" y="1568450"/>
          <p14:tracePt t="7801" x="3170238" y="1568450"/>
          <p14:tracePt t="7804" x="3182938" y="1568450"/>
          <p14:tracePt t="7822" x="3206750" y="1568450"/>
          <p14:tracePt t="7843" x="3230563" y="1579563"/>
          <p14:tracePt t="7862" x="3289300" y="1579563"/>
          <p14:tracePt t="7883" x="3336925" y="1592263"/>
          <p14:tracePt t="7885" x="3371850" y="1592263"/>
          <p14:tracePt t="7905" x="3395663" y="1603375"/>
          <p14:tracePt t="7906" x="3408363" y="1603375"/>
          <p14:tracePt t="7923" x="3432175" y="1616075"/>
          <p14:tracePt t="7946" x="3443288" y="1616075"/>
          <p14:tracePt t="7963" x="3455988" y="1616075"/>
          <p14:tracePt t="7986" x="3467100" y="1616075"/>
          <p14:tracePt t="7999" x="3479800" y="1616075"/>
          <p14:tracePt t="8038" x="3490913" y="1616075"/>
          <p14:tracePt t="8054" x="3503613" y="1627188"/>
          <p14:tracePt t="8071" x="3514725" y="1627188"/>
          <p14:tracePt t="8093" x="3514725" y="1639888"/>
          <p14:tracePt t="8132" x="3527425" y="1651000"/>
          <p14:tracePt t="8155" x="3538538" y="1651000"/>
          <p14:tracePt t="8170" x="3538538" y="1663700"/>
          <p14:tracePt t="8187" x="3538538" y="1674813"/>
          <p14:tracePt t="8240" x="3551238" y="1674813"/>
          <p14:tracePt t="8247" x="3551238" y="1687513"/>
          <p14:tracePt t="8273" x="3551238" y="1698625"/>
          <p14:tracePt t="8297" x="3551238" y="1711325"/>
          <p14:tracePt t="8317" x="3551238" y="1722438"/>
          <p14:tracePt t="8325" x="3562350" y="1722438"/>
          <p14:tracePt t="8340" x="3562350" y="1733550"/>
          <p14:tracePt t="8366" x="3562350" y="1746250"/>
          <p14:tracePt t="8381" x="3562350" y="1757363"/>
          <p14:tracePt t="8402" x="3562350" y="1770063"/>
          <p14:tracePt t="8420" x="3575050" y="1781175"/>
          <p14:tracePt t="8427" x="3575050" y="1793875"/>
          <p14:tracePt t="8450" x="3575050" y="1804988"/>
          <p14:tracePt t="8466" x="3575050" y="1817688"/>
          <p14:tracePt t="8483" x="3575050" y="1828800"/>
          <p14:tracePt t="8521" x="3575050" y="1841500"/>
          <p14:tracePt t="8544" x="3575050" y="1852613"/>
          <p14:tracePt t="8583" x="3575050" y="1865313"/>
          <p14:tracePt t="8606" x="3575050" y="1876425"/>
          <p14:tracePt t="8623" x="3575050" y="1889125"/>
          <p14:tracePt t="8677" x="3575050" y="1900238"/>
          <p14:tracePt t="8700" x="3575050" y="1912938"/>
          <p14:tracePt t="8740" x="3562350" y="1912938"/>
          <p14:tracePt t="8745" x="3562350" y="1924050"/>
          <p14:tracePt t="8778" x="3551238" y="1936750"/>
          <p14:tracePt t="9214" x="3538538" y="1936750"/>
          <p14:tracePt t="9222" x="3527425" y="1936750"/>
          <p14:tracePt t="9235" x="3514725" y="1936750"/>
          <p14:tracePt t="9252" x="3503613" y="1936750"/>
          <p14:tracePt t="9261" x="3490913" y="1936750"/>
          <p14:tracePt t="9339" x="3479800" y="1936750"/>
          <p14:tracePt t="9379" x="3467100" y="1936750"/>
          <p14:tracePt t="9750" x="3455988" y="1936750"/>
          <p14:tracePt t="9781" x="3443288" y="1936750"/>
          <p14:tracePt t="9798" x="3432175" y="1936750"/>
          <p14:tracePt t="9817" x="3419475" y="1936750"/>
          <p14:tracePt t="9821" x="3419475" y="1947863"/>
          <p14:tracePt t="9840" x="3408363" y="1947863"/>
          <p14:tracePt t="9859" x="3408363" y="1960563"/>
          <p14:tracePt t="9879" x="3395663" y="1960563"/>
          <p14:tracePt t="9897" x="3384550" y="1960563"/>
          <p14:tracePt t="10095" x="3384550" y="1971675"/>
          <p14:tracePt t="10125" x="3384550" y="1995488"/>
          <p14:tracePt t="10131" x="3384550" y="2043113"/>
          <p14:tracePt t="10139" x="3384550" y="2066925"/>
          <p14:tracePt t="10158" x="3371850" y="2138363"/>
          <p14:tracePt t="10171" x="3360738" y="2173288"/>
          <p14:tracePt t="10189" x="3360738" y="2197100"/>
          <p14:tracePt t="10209" x="3360738" y="2233613"/>
          <p14:tracePt t="10230" x="3360738" y="2268538"/>
          <p14:tracePt t="10507" x="3349625" y="2268538"/>
          <p14:tracePt t="10638" x="3336925" y="2281238"/>
          <p14:tracePt t="10671" x="3325813" y="2281238"/>
          <p14:tracePt t="10678" x="3313113" y="2281238"/>
          <p14:tracePt t="10688" x="3302000" y="2281238"/>
          <p14:tracePt t="10706" x="3289300" y="2281238"/>
          <p14:tracePt t="10726" x="3278188" y="2281238"/>
          <p14:tracePt t="10756" x="3265488" y="2281238"/>
          <p14:tracePt t="10795" x="3254375" y="2281238"/>
          <p14:tracePt t="10857" x="3241675" y="2281238"/>
          <p14:tracePt t="12368" x="3254375" y="2268538"/>
          <p14:tracePt t="12384" x="3254375" y="2257425"/>
          <p14:tracePt t="12389" x="3265488" y="2257425"/>
          <p14:tracePt t="12414" x="3278188" y="2257425"/>
          <p14:tracePt t="12431" x="3289300" y="2244725"/>
          <p14:tracePt t="13031" x="3289300" y="2233613"/>
          <p14:tracePt t="14043" x="3302000" y="2220913"/>
          <p14:tracePt t="14096" x="3313113" y="2220913"/>
          <p14:tracePt t="14142" x="3325813" y="2220913"/>
          <p14:tracePt t="14198" x="3336925" y="2220913"/>
          <p14:tracePt t="14211" x="3349625" y="2209800"/>
          <p14:tracePt t="14253" x="3349625" y="2197100"/>
          <p14:tracePt t="14259" x="3360738" y="2197100"/>
          <p14:tracePt t="14299" x="3371850" y="2197100"/>
          <p14:tracePt t="14346" x="3384550" y="2197100"/>
          <p14:tracePt t="14385" x="3408363" y="2185988"/>
          <p14:tracePt t="14392" x="3419475" y="2185988"/>
          <p14:tracePt t="14408" x="3432175" y="2185988"/>
          <p14:tracePt t="14415" x="3455988" y="2185988"/>
          <p14:tracePt t="14429" x="3467100" y="2185988"/>
          <p14:tracePt t="14444" x="3479800" y="2185988"/>
          <p14:tracePt t="14465" x="3514725" y="2185988"/>
          <p14:tracePt t="14483" x="3538538" y="2173288"/>
          <p14:tracePt t="14492" x="3562350" y="2173288"/>
          <p14:tracePt t="14511" x="3586163" y="2162175"/>
          <p14:tracePt t="14528" x="3609975" y="2162175"/>
          <p14:tracePt t="14549" x="3646488" y="2162175"/>
          <p14:tracePt t="14570" x="3716338" y="2162175"/>
          <p14:tracePt t="14575" x="3763963" y="2162175"/>
          <p14:tracePt t="14595" x="3871913" y="2197100"/>
          <p14:tracePt t="14611" x="3906838" y="2209800"/>
          <p14:tracePt t="14632" x="3954463" y="2233613"/>
          <p14:tracePt t="14653" x="3989388" y="2257425"/>
          <p14:tracePt t="14675" x="4002088" y="2281238"/>
          <p14:tracePt t="14679" x="4013200" y="2281238"/>
          <p14:tracePt t="14695" x="4025900" y="2292350"/>
          <p14:tracePt t="14716" x="4037013" y="2305050"/>
          <p14:tracePt t="14735" x="4049713" y="2328863"/>
          <p14:tracePt t="14742" x="4060825" y="2339975"/>
          <p14:tracePt t="14760" x="4060825" y="2352675"/>
          <p14:tracePt t="14780" x="4060825" y="2363788"/>
          <p14:tracePt t="14800" x="4084638" y="2400300"/>
          <p14:tracePt t="14821" x="4097338" y="2435225"/>
          <p14:tracePt t="14824" x="4097338" y="2446338"/>
          <p14:tracePt t="14845" x="4121150" y="2506663"/>
          <p14:tracePt t="14862" x="4132263" y="2541588"/>
          <p14:tracePt t="14884" x="4144963" y="2601913"/>
          <p14:tracePt t="14904" x="4156075" y="2636838"/>
          <p14:tracePt t="14908" x="4168775" y="2649538"/>
          <p14:tracePt t="14928" x="4179888" y="2673350"/>
          <p14:tracePt t="14941" x="4179888" y="2684463"/>
          <p14:tracePt t="14962" x="4179888" y="2708275"/>
          <p14:tracePt t="14982" x="4179888" y="2720975"/>
          <p14:tracePt t="15002" x="4179888" y="2732088"/>
          <p14:tracePt t="15030" x="4179888" y="2743200"/>
          <p14:tracePt t="15125" x="4156075" y="2743200"/>
          <p14:tracePt t="15131" x="4144963" y="2743200"/>
          <p14:tracePt t="15141" x="4121150" y="2732088"/>
          <p14:tracePt t="15164" x="4073525" y="2708275"/>
          <p14:tracePt t="15176" x="4060825" y="2697163"/>
          <p14:tracePt t="15195" x="4013200" y="2684463"/>
          <p14:tracePt t="15212" x="4013200" y="2673350"/>
          <p14:tracePt t="15232" x="3978275" y="2660650"/>
          <p14:tracePt t="15234" x="3965575" y="2649538"/>
          <p14:tracePt t="15251" x="3943350" y="2625725"/>
          <p14:tracePt t="15272" x="3895725" y="2613025"/>
          <p14:tracePt t="15275" x="3883025" y="2613025"/>
          <p14:tracePt t="15293" x="3871913" y="2601913"/>
          <p14:tracePt t="15314" x="3848100" y="2601913"/>
          <p14:tracePt t="15335" x="3835400" y="2589213"/>
          <p14:tracePt t="15354" x="3824288" y="2589213"/>
          <p14:tracePt t="15358" x="3811588" y="2589213"/>
          <p14:tracePt t="15378" x="3787775" y="2589213"/>
          <p14:tracePt t="15396" x="3763963" y="2601913"/>
          <p14:tracePt t="15416" x="3752850" y="2601913"/>
          <p14:tracePt t="15451" x="3752850" y="2613025"/>
          <p14:tracePt t="15466" x="3752850" y="2625725"/>
          <p14:tracePt t="15474" x="3752850" y="2636838"/>
          <p14:tracePt t="15490" x="3752850" y="2660650"/>
          <p14:tracePt t="15497" x="3763963" y="2673350"/>
          <p14:tracePt t="15513" x="3824288" y="2708275"/>
          <p14:tracePt t="15534" x="3871913" y="2755900"/>
          <p14:tracePt t="15553" x="3895725" y="2779713"/>
          <p14:tracePt t="15559" x="3919538" y="2803525"/>
          <p14:tracePt t="15577" x="3919538" y="2814638"/>
          <p14:tracePt t="15599" x="3930650" y="2814638"/>
          <p14:tracePt t="15684" x="3895725" y="2790825"/>
          <p14:tracePt t="15691" x="3848100" y="2767013"/>
          <p14:tracePt t="15700" x="3811588" y="2755900"/>
          <p14:tracePt t="15713" x="3787775" y="2743200"/>
          <p14:tracePt t="15730" x="3752850" y="2732088"/>
          <p14:tracePt t="15750" x="3729038" y="2720975"/>
          <p14:tracePt t="15770" x="3716338" y="2720975"/>
          <p14:tracePt t="15795" x="3716338" y="2708275"/>
          <p14:tracePt t="15848" x="3716338" y="2697163"/>
          <p14:tracePt t="15855" x="3729038" y="2684463"/>
          <p14:tracePt t="15863" x="3763963" y="2660650"/>
          <p14:tracePt t="15876" x="3848100" y="2636838"/>
          <p14:tracePt t="15877" x="3906838" y="2625725"/>
          <p14:tracePt t="15896" x="4168775" y="2601913"/>
          <p14:tracePt t="15915" x="4630738" y="2601913"/>
          <p14:tracePt t="15937" x="5046663" y="2589213"/>
          <p14:tracePt t="15942" x="5141913" y="2589213"/>
          <p14:tracePt t="15963" x="5165725" y="2589213"/>
          <p14:tracePt t="16042" x="5154613" y="2589213"/>
          <p14:tracePt t="16050" x="5106988" y="2589213"/>
          <p14:tracePt t="16059" x="5059363" y="2589213"/>
          <p14:tracePt t="16077" x="4857750" y="2625725"/>
          <p14:tracePt t="16098" x="4702175" y="2649538"/>
          <p14:tracePt t="16118" x="4595813" y="2649538"/>
          <p14:tracePt t="16138" x="4452938" y="2660650"/>
          <p14:tracePt t="16144" x="4333875" y="2684463"/>
          <p14:tracePt t="16162" x="4013200" y="2697163"/>
          <p14:tracePt t="16179" x="3716338" y="2720975"/>
          <p14:tracePt t="16200" x="3575050" y="2720975"/>
          <p14:tracePt t="16219" x="3503613" y="2720975"/>
          <p14:tracePt t="16242" x="3490913" y="2720975"/>
          <p14:tracePt t="16251" x="3490913" y="2708275"/>
          <p14:tracePt t="16267" x="3479800" y="2708275"/>
          <p14:tracePt t="16400" x="3479800" y="2697163"/>
          <p14:tracePt t="16448" x="3479800" y="2673350"/>
          <p14:tracePt t="16453" x="3490913" y="2673350"/>
          <p14:tracePt t="16461" x="3503613" y="2636838"/>
          <p14:tracePt t="16479" x="3562350" y="2601913"/>
          <p14:tracePt t="16498" x="3657600" y="2541588"/>
          <p14:tracePt t="16518" x="3859213" y="2435225"/>
          <p14:tracePt t="16526" x="4227513" y="2281238"/>
          <p14:tracePt t="16544" x="4619625" y="2090738"/>
          <p14:tracePt t="16566" x="5130800" y="1804988"/>
          <p14:tracePt t="16586" x="5629275" y="1425575"/>
          <p14:tracePt t="16592" x="5759450" y="1306513"/>
          <p14:tracePt t="16613" x="6151563" y="630238"/>
          <p14:tracePt t="16631" x="6305550" y="349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96039F-E72B-0E66-BD53-0045D01A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30506B-570D-79B8-613E-B9A6A4DD8C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5885C231-1748-E1AD-8876-476BD7D06917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47675" y="939800"/>
          <a:ext cx="8024813" cy="3717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B2C741AA-4E55-019C-73AE-B0A400CF2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42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4"/>
    </mc:Choice>
    <mc:Fallback xmlns="">
      <p:transition spd="slow" advTm="4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FFC3E-E032-29E4-051E-1A40F9EB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D56746-32E4-2F95-BA99-E2C09C19C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C3A54C37-40B0-43A4-177E-9145E84C06B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96360429"/>
              </p:ext>
            </p:extLst>
          </p:nvPr>
        </p:nvGraphicFramePr>
        <p:xfrm>
          <a:off x="904315" y="1093342"/>
          <a:ext cx="7335370" cy="3070879"/>
        </p:xfrm>
        <a:graphic>
          <a:graphicData uri="http://schemas.openxmlformats.org/drawingml/2006/table">
            <a:tbl>
              <a:tblPr firstRow="1" firstCol="1" bandRow="1">
                <a:tableStyleId>{85BF1AA7-CEFB-418C-8789-7AFB66D031F6}</a:tableStyleId>
              </a:tblPr>
              <a:tblGrid>
                <a:gridCol w="7335370">
                  <a:extLst>
                    <a:ext uri="{9D8B030D-6E8A-4147-A177-3AD203B41FA5}">
                      <a16:colId xmlns:a16="http://schemas.microsoft.com/office/drawing/2014/main" val="265491503"/>
                    </a:ext>
                  </a:extLst>
                </a:gridCol>
              </a:tblGrid>
              <a:tr h="3070879">
                <a:tc>
                  <a:txBody>
                    <a:bodyPr/>
                    <a:lstStyle/>
                    <a:p>
                      <a:endParaRPr lang="en-US" altLang="zh-TW" sz="1800" b="1" i="1" dirty="0"/>
                    </a:p>
                    <a:p>
                      <a:endParaRPr lang="en-US" altLang="zh-TW" sz="1800" b="1" i="1" dirty="0"/>
                    </a:p>
                    <a:p>
                      <a:endParaRPr lang="en-US" altLang="zh-TW" sz="1800" b="1" i="1" dirty="0"/>
                    </a:p>
                    <a:p>
                      <a:endParaRPr lang="en-US" altLang="zh-TW" sz="1800" b="1" i="1" dirty="0"/>
                    </a:p>
                    <a:p>
                      <a:pPr algn="ctr"/>
                      <a:r>
                        <a:rPr lang="en-US" altLang="zh-TW" sz="3200" b="1" i="1" dirty="0"/>
                        <a:t>Thanks for Listening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8157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92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23C533-3852-9726-E1D3-FB74AC4D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微軟正黑體"/>
              </a:rPr>
              <a:t>Member</a:t>
            </a: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FA76C7-C2F5-5A00-ED63-12EF55ED6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8" r="2468"/>
          <a:stretch/>
        </p:blipFill>
        <p:spPr>
          <a:xfrm>
            <a:off x="606096" y="2204560"/>
            <a:ext cx="1155600" cy="162285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6FF9162-5D2F-8484-A5CF-BCC876692591}"/>
              </a:ext>
            </a:extLst>
          </p:cNvPr>
          <p:cNvSpPr txBox="1"/>
          <p:nvPr/>
        </p:nvSpPr>
        <p:spPr>
          <a:xfrm>
            <a:off x="831075" y="1687486"/>
            <a:ext cx="705641" cy="253916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pPr algn="ctr"/>
            <a:r>
              <a:rPr lang="zh-TW" altLang="en-US" sz="1200" dirty="0"/>
              <a:t>李柏寬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DB1873-D85C-9211-63F9-46DDB35C8CD1}"/>
              </a:ext>
            </a:extLst>
          </p:cNvPr>
          <p:cNvSpPr txBox="1"/>
          <p:nvPr/>
        </p:nvSpPr>
        <p:spPr>
          <a:xfrm>
            <a:off x="2808900" y="1687486"/>
            <a:ext cx="819660" cy="253916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pPr algn="ctr">
              <a:spcBef>
                <a:spcPts val="900"/>
              </a:spcBef>
            </a:pPr>
            <a:r>
              <a:rPr lang="zh-TW" altLang="en-US" sz="1200" dirty="0">
                <a:latin typeface="微軟正黑體"/>
                <a:ea typeface="微軟正黑體"/>
                <a:cs typeface="Times New Roman"/>
              </a:rPr>
              <a:t>章劉軒瑋</a:t>
            </a:r>
            <a:endParaRPr lang="zh-TW" altLang="en-US" sz="1200" dirty="0">
              <a:latin typeface="微軟正黑體"/>
              <a:ea typeface="微軟正黑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90F238-CB9B-B9B4-5AAE-FB0D8172A11A}"/>
              </a:ext>
            </a:extLst>
          </p:cNvPr>
          <p:cNvSpPr txBox="1"/>
          <p:nvPr/>
        </p:nvSpPr>
        <p:spPr>
          <a:xfrm>
            <a:off x="4900744" y="1687486"/>
            <a:ext cx="705641" cy="253916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pPr algn="ctr">
              <a:spcBef>
                <a:spcPts val="900"/>
              </a:spcBef>
            </a:pPr>
            <a:r>
              <a:rPr lang="zh-TW" altLang="en-US" sz="1200" dirty="0">
                <a:latin typeface="微軟正黑體"/>
                <a:ea typeface="微軟正黑體"/>
                <a:cs typeface="Times New Roman"/>
              </a:rPr>
              <a:t>葉仲勛</a:t>
            </a:r>
            <a:endParaRPr lang="zh-TW" altLang="en-US" sz="1200" dirty="0">
              <a:latin typeface="微軟正黑體"/>
              <a:ea typeface="微軟正黑體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D19FEEB-1364-4F16-4F0D-5EC3258920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6177" y="2216965"/>
            <a:ext cx="1156063" cy="1598045"/>
          </a:xfrm>
          <a:prstGeom prst="rect">
            <a:avLst/>
          </a:prstGeom>
        </p:spPr>
      </p:pic>
      <p:pic>
        <p:nvPicPr>
          <p:cNvPr id="14" name="圖片 13" descr="一張含有 人的臉孔, 人員, 脖子, 服裝 的圖片&#10;&#10;自動產生的描述">
            <a:extLst>
              <a:ext uri="{FF2B5EF4-FFF2-40B4-BE49-F238E27FC236}">
                <a16:creationId xmlns:a16="http://schemas.microsoft.com/office/drawing/2014/main" id="{11A2B7FA-3619-F350-6C1B-7D0383E64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892" y="2164156"/>
            <a:ext cx="1235212" cy="1703663"/>
          </a:xfrm>
          <a:prstGeom prst="rect">
            <a:avLst/>
          </a:prstGeom>
        </p:spPr>
      </p:pic>
      <p:pic>
        <p:nvPicPr>
          <p:cNvPr id="8" name="圖片 7" descr="一張含有 人的臉孔, 人員, 下巴, 眉毛 的圖片&#10;&#10;自動產生的描述">
            <a:extLst>
              <a:ext uri="{FF2B5EF4-FFF2-40B4-BE49-F238E27FC236}">
                <a16:creationId xmlns:a16="http://schemas.microsoft.com/office/drawing/2014/main" id="{DAE002E6-5689-F437-537C-0795F0D83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721" y="2190915"/>
            <a:ext cx="1235212" cy="16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6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3"/>
    </mc:Choice>
    <mc:Fallback xmlns="">
      <p:transition spd="slow" advTm="95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0C18E-AEE0-DDC2-45CC-34631AA7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and Data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537C9E3-6E4B-E672-4952-41667E8933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91AC8A-D87E-6705-F35B-A32ED683D7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pPr marL="596900" lvl="1" indent="0">
              <a:buNone/>
            </a:pPr>
            <a:r>
              <a:rPr lang="en-US" altLang="zh-TW" dirty="0"/>
              <a:t>We aim to train a model capable of quickly recognizing visual data from different perspectives, assisting doctors in making diagnoses.</a:t>
            </a:r>
          </a:p>
          <a:p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set</a:t>
            </a:r>
          </a:p>
          <a:p>
            <a:pPr lvl="1"/>
            <a:r>
              <a:rPr lang="en-US" altLang="zh-TW" dirty="0"/>
              <a:t>Echocardiographic images</a:t>
            </a:r>
          </a:p>
          <a:p>
            <a:pPr lvl="1"/>
            <a:r>
              <a:rPr lang="en-US" altLang="zh-TW" dirty="0"/>
              <a:t>Train: 4000</a:t>
            </a:r>
          </a:p>
          <a:p>
            <a:pPr lvl="1"/>
            <a:r>
              <a:rPr lang="en-US" altLang="zh-TW" dirty="0"/>
              <a:t>Validation: 500</a:t>
            </a:r>
          </a:p>
          <a:p>
            <a:pPr lvl="1"/>
            <a:r>
              <a:rPr lang="en-US" altLang="zh-TW" dirty="0"/>
              <a:t>Test: 500</a:t>
            </a:r>
          </a:p>
          <a:p>
            <a:pPr lvl="1"/>
            <a:r>
              <a:rPr lang="en-US" altLang="zh-TW" dirty="0"/>
              <a:t>Classes: 5</a:t>
            </a:r>
          </a:p>
          <a:p>
            <a:pPr lvl="1"/>
            <a:r>
              <a:rPr lang="en-US" altLang="zh-TW" dirty="0"/>
              <a:t>Image size:120 x 120 pixels</a:t>
            </a:r>
          </a:p>
          <a:p>
            <a:pPr lvl="1"/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E52FCA-928D-59F5-F2C9-03C2C14E7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89" y="1230406"/>
            <a:ext cx="4059062" cy="30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909CE4-E675-EF48-5E19-170EC3DB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026A7D-A71E-B286-D3A0-01274A4DBE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DF6FCC-C397-643C-896B-11FDB40CEE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CNN</a:t>
            </a:r>
          </a:p>
          <a:p>
            <a:r>
              <a:rPr lang="en-US" altLang="zh-TW" dirty="0" err="1"/>
              <a:t>ResNet</a:t>
            </a:r>
            <a:endParaRPr lang="en-US" altLang="zh-TW" dirty="0"/>
          </a:p>
          <a:p>
            <a:pPr lvl="1"/>
            <a:r>
              <a:rPr lang="en-US" altLang="zh-TW" dirty="0"/>
              <a:t>Convolution</a:t>
            </a:r>
          </a:p>
          <a:p>
            <a:pPr lvl="1"/>
            <a:r>
              <a:rPr lang="en-US" altLang="zh-TW" dirty="0"/>
              <a:t>Pooling</a:t>
            </a:r>
          </a:p>
          <a:p>
            <a:pPr lvl="1"/>
            <a:r>
              <a:rPr lang="en-US" altLang="zh-TW" dirty="0"/>
              <a:t>Fully connected</a:t>
            </a:r>
          </a:p>
          <a:p>
            <a:pPr lvl="1"/>
            <a:r>
              <a:rPr lang="en-US" altLang="zh-TW" dirty="0"/>
              <a:t>Shortcut Connections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Parameter = 1301772</a:t>
            </a:r>
            <a:endParaRPr lang="zh-TW" altLang="en-US" dirty="0"/>
          </a:p>
        </p:txBody>
      </p:sp>
      <p:pic>
        <p:nvPicPr>
          <p:cNvPr id="11" name="圖片 10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B2FDC8DF-E4BC-7022-B174-0B0FCA51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212" y="939257"/>
            <a:ext cx="1030559" cy="3717926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85A9B491-140B-E825-3F93-932059B3F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31543"/>
              </p:ext>
            </p:extLst>
          </p:nvPr>
        </p:nvGraphicFramePr>
        <p:xfrm>
          <a:off x="5000065" y="812806"/>
          <a:ext cx="3942228" cy="4109691"/>
        </p:xfrm>
        <a:graphic>
          <a:graphicData uri="http://schemas.openxmlformats.org/drawingml/2006/table">
            <a:tbl>
              <a:tblPr firstRow="1" bandRow="1">
                <a:tableStyleId>{85BF1AA7-CEFB-418C-8789-7AFB66D031F6}</a:tableStyleId>
              </a:tblPr>
              <a:tblGrid>
                <a:gridCol w="985557">
                  <a:extLst>
                    <a:ext uri="{9D8B030D-6E8A-4147-A177-3AD203B41FA5}">
                      <a16:colId xmlns:a16="http://schemas.microsoft.com/office/drawing/2014/main" val="1133849957"/>
                    </a:ext>
                  </a:extLst>
                </a:gridCol>
                <a:gridCol w="985557">
                  <a:extLst>
                    <a:ext uri="{9D8B030D-6E8A-4147-A177-3AD203B41FA5}">
                      <a16:colId xmlns:a16="http://schemas.microsoft.com/office/drawing/2014/main" val="3986566636"/>
                    </a:ext>
                  </a:extLst>
                </a:gridCol>
                <a:gridCol w="985557">
                  <a:extLst>
                    <a:ext uri="{9D8B030D-6E8A-4147-A177-3AD203B41FA5}">
                      <a16:colId xmlns:a16="http://schemas.microsoft.com/office/drawing/2014/main" val="1217800886"/>
                    </a:ext>
                  </a:extLst>
                </a:gridCol>
                <a:gridCol w="985557">
                  <a:extLst>
                    <a:ext uri="{9D8B030D-6E8A-4147-A177-3AD203B41FA5}">
                      <a16:colId xmlns:a16="http://schemas.microsoft.com/office/drawing/2014/main" val="930659287"/>
                    </a:ext>
                  </a:extLst>
                </a:gridCol>
              </a:tblGrid>
              <a:tr h="272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Filter size</a:t>
                      </a:r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Number of filter</a:t>
                      </a:r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214677"/>
                  </a:ext>
                </a:extLst>
              </a:tr>
              <a:tr h="272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Conv (7x7)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 x 60 x 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7x7 / 2 / 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43303"/>
                  </a:ext>
                </a:extLst>
              </a:tr>
              <a:tr h="272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Max Pooling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 x 30 x 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3x3 / 2 /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109874"/>
                  </a:ext>
                </a:extLst>
              </a:tr>
              <a:tr h="272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Conv (3x3) Block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 x 30 x 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3x3 / 1 /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065463"/>
                  </a:ext>
                </a:extLst>
              </a:tr>
              <a:tr h="272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Conv (3x3) Block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 x 30 x 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3x3 / 1 /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77395"/>
                  </a:ext>
                </a:extLst>
              </a:tr>
              <a:tr h="272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Conv (3x3) Block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 x 15 x 128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3x3 / 1 /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33731"/>
                  </a:ext>
                </a:extLst>
              </a:tr>
              <a:tr h="272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Conv (3x3) Block 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 x 15 x 128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3x3 / 1 /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611951"/>
                  </a:ext>
                </a:extLst>
              </a:tr>
              <a:tr h="272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Conv (3x3) Block 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 x 8 x 256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3x3 / 2 /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256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91028"/>
                  </a:ext>
                </a:extLst>
              </a:tr>
              <a:tr h="272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Conv (3x3) Block 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 x 8 x 256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3x3 / 1 /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256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145314"/>
                  </a:ext>
                </a:extLst>
              </a:tr>
              <a:tr h="272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Avg Pooling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 x 1 x 256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31851"/>
                  </a:ext>
                </a:extLst>
              </a:tr>
              <a:tr h="272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Fully Connected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5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77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AF37F-8B0E-1F3D-38B3-1CD3EC7E2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Quantization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C419A3-5D51-22E7-CD7F-F9E23C33C1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2E2FD8-4DAA-95D2-D90D-A239FFE02D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sz="1600" dirty="0"/>
              <a:t>M</a:t>
            </a:r>
            <a:r>
              <a:rPr lang="zh-TW" altLang="en-US" sz="1600" dirty="0"/>
              <a:t>ap the original values to an integer range of -128 to 127</a:t>
            </a:r>
            <a:endParaRPr lang="en-US" altLang="zh-TW" sz="1600" dirty="0"/>
          </a:p>
          <a:p>
            <a:r>
              <a:rPr lang="en-US" altLang="zh-TW" sz="1600" dirty="0"/>
              <a:t>Implement quantization using scale factor and zero point.</a:t>
            </a:r>
          </a:p>
          <a:p>
            <a:endParaRPr lang="en-US" altLang="zh-TW" dirty="0"/>
          </a:p>
          <a:p>
            <a:endParaRPr lang="en-US" altLang="zh-TW" sz="18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D67F11-BF46-C15A-1963-D392A8AE198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444253" y="1764942"/>
            <a:ext cx="4496580" cy="220287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908B4F4-D833-E42F-A985-A977E30334F9}"/>
                  </a:ext>
                </a:extLst>
              </p:cNvPr>
              <p:cNvSpPr txBox="1"/>
              <p:nvPr/>
            </p:nvSpPr>
            <p:spPr>
              <a:xfrm>
                <a:off x="-191619" y="2402020"/>
                <a:ext cx="4635872" cy="464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rgbClr val="593D53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1400" b="1" i="1" smtClean="0">
                          <a:solidFill>
                            <a:srgbClr val="593D5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1" i="1" smtClean="0">
                          <a:solidFill>
                            <a:srgbClr val="593D53"/>
                          </a:solidFill>
                          <a:latin typeface="Cambria Math" panose="02040503050406030204" pitchFamily="18" charset="0"/>
                        </a:rPr>
                        <m:t>𝒓𝒐𝒖𝒏𝒅</m:t>
                      </m:r>
                      <m:d>
                        <m:dPr>
                          <m:ctrlPr>
                            <a:rPr lang="en-US" altLang="zh-TW" sz="1400" b="1" i="1" smtClean="0">
                              <a:solidFill>
                                <a:srgbClr val="593D5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400" b="1" i="1" smtClean="0">
                                  <a:solidFill>
                                    <a:srgbClr val="593D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400" b="1" i="1" smtClean="0">
                                  <a:solidFill>
                                    <a:srgbClr val="593D53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en-US" altLang="zh-TW" sz="1400" b="1" i="1" smtClean="0">
                                  <a:solidFill>
                                    <a:srgbClr val="593D53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a:rPr lang="en-US" altLang="zh-TW" sz="1400" b="1" i="1" smtClean="0">
                              <a:solidFill>
                                <a:srgbClr val="593D5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400" b="1" i="1" smtClean="0">
                              <a:solidFill>
                                <a:srgbClr val="593D53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</m:oMath>
                  </m:oMathPara>
                </a14:m>
                <a:endParaRPr lang="en-US" altLang="zh-TW" sz="1100" b="1" dirty="0">
                  <a:solidFill>
                    <a:srgbClr val="593D53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908B4F4-D833-E42F-A985-A977E3033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1619" y="2402020"/>
                <a:ext cx="4635872" cy="4643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696808E-0DA7-E977-229D-A2C33FA3F092}"/>
                  </a:ext>
                </a:extLst>
              </p:cNvPr>
              <p:cNvSpPr txBox="1"/>
              <p:nvPr/>
            </p:nvSpPr>
            <p:spPr>
              <a:xfrm>
                <a:off x="447675" y="3183421"/>
                <a:ext cx="2668154" cy="474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593D53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TW" b="1" i="0" smtClean="0">
                        <a:solidFill>
                          <a:srgbClr val="593D5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1" i="1" smtClean="0">
                        <a:solidFill>
                          <a:srgbClr val="593D53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b="1" i="1" smtClean="0">
                            <a:solidFill>
                              <a:srgbClr val="593D5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1" i="1" smtClean="0">
                            <a:solidFill>
                              <a:srgbClr val="593D53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altLang="zh-TW" b="1" i="1" smtClean="0">
                            <a:solidFill>
                              <a:srgbClr val="593D5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b="1" i="1" smtClean="0">
                            <a:solidFill>
                              <a:srgbClr val="593D53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593D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 smtClean="0">
                                <a:solidFill>
                                  <a:srgbClr val="593D53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593D53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en-US" altLang="zh-TW" b="1" i="1" smtClean="0">
                            <a:solidFill>
                              <a:srgbClr val="593D5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593D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1" i="1" smtClean="0">
                                <a:solidFill>
                                  <a:srgbClr val="593D53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593D53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b="1" dirty="0">
                  <a:solidFill>
                    <a:srgbClr val="593D53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696808E-0DA7-E977-229D-A2C33FA3F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183421"/>
                <a:ext cx="2668154" cy="474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6448E32-D01C-28A6-BD47-E3B58368121F}"/>
                  </a:ext>
                </a:extLst>
              </p:cNvPr>
              <p:cNvSpPr txBox="1"/>
              <p:nvPr/>
            </p:nvSpPr>
            <p:spPr>
              <a:xfrm>
                <a:off x="1337782" y="3547313"/>
                <a:ext cx="1656965" cy="508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srgbClr val="593D53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altLang="zh-TW" b="1" i="0" smtClean="0">
                        <a:solidFill>
                          <a:srgbClr val="593D5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1" i="1" smtClean="0">
                        <a:solidFill>
                          <a:srgbClr val="593D5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solidFill>
                          <a:srgbClr val="593D53"/>
                        </a:solidFill>
                        <a:latin typeface="Cambria Math" panose="02040503050406030204" pitchFamily="18" charset="0"/>
                      </a:rPr>
                      <m:t>𝒓𝒐𝒖𝒏𝒅</m:t>
                    </m:r>
                    <m:r>
                      <a:rPr lang="en-US" altLang="zh-TW" b="1" i="1" smtClean="0">
                        <a:solidFill>
                          <a:srgbClr val="593D5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rgbClr val="593D5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b="1" i="1" smtClean="0">
                            <a:solidFill>
                              <a:srgbClr val="593D53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593D53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altLang="zh-TW" b="1" i="1" smtClean="0">
                        <a:solidFill>
                          <a:srgbClr val="593D5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b="1" i="1" smtClean="0">
                            <a:solidFill>
                              <a:srgbClr val="593D5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1" i="1" smtClean="0">
                            <a:solidFill>
                              <a:srgbClr val="593D53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r>
                          <a:rPr lang="en-US" altLang="zh-TW" b="1" i="1" smtClean="0">
                            <a:solidFill>
                              <a:srgbClr val="593D53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  <m:r>
                      <a:rPr lang="en-US" altLang="zh-TW" b="1" i="1" smtClean="0">
                        <a:solidFill>
                          <a:srgbClr val="593D5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1050" b="1" dirty="0">
                  <a:solidFill>
                    <a:srgbClr val="593D53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6448E32-D01C-28A6-BD47-E3B583681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782" y="3547313"/>
                <a:ext cx="1656965" cy="5083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273FE8-EECB-B8EB-490E-47C86B059AED}"/>
              </a:ext>
            </a:extLst>
          </p:cNvPr>
          <p:cNvSpPr txBox="1"/>
          <p:nvPr/>
        </p:nvSpPr>
        <p:spPr>
          <a:xfrm>
            <a:off x="835256" y="2946848"/>
            <a:ext cx="1005052" cy="29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ctr" anchorCtr="0">
            <a:normAutofit lnSpcReduction="10000"/>
          </a:bodyPr>
          <a:lstStyle/>
          <a:p>
            <a:pPr algn="l"/>
            <a:r>
              <a:rPr lang="en-US" altLang="zh-TW" sz="1050" b="1" dirty="0">
                <a:solidFill>
                  <a:srgbClr val="593D53"/>
                </a:solidFill>
              </a:rPr>
              <a:t>where</a:t>
            </a:r>
            <a:endParaRPr lang="zh-TW" altLang="en-US" sz="1050" b="1" dirty="0">
              <a:solidFill>
                <a:srgbClr val="593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6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2B0CFB-17A2-3755-F0D0-EA1E6384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Overview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76E3BA8-EA3B-974F-6602-684811FDE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A6CCE2-47A9-D9AE-E097-986DDCAB0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075" y="1142092"/>
            <a:ext cx="4052888" cy="3717925"/>
          </a:xfrm>
        </p:spPr>
        <p:txBody>
          <a:bodyPr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/>
              <a:t>32 bits AXI data width (800MHz)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/>
              <a:t>AI accelerator (at least 100MHz)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400" dirty="0"/>
              <a:t>32bits RISC-V CPU (800MHz)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400" dirty="0"/>
          </a:p>
          <a:p>
            <a:pPr marL="114300" indent="0">
              <a:buNone/>
            </a:pPr>
            <a:endParaRPr lang="zh-TW" altLang="en-US" dirty="0"/>
          </a:p>
        </p:txBody>
      </p:sp>
      <p:pic>
        <p:nvPicPr>
          <p:cNvPr id="6" name="內容版面配置區 6" descr="一張含有 圖表, 螢幕擷取畫面, 方案 的圖片&#10;&#10;自動產生的描述">
            <a:extLst>
              <a:ext uri="{FF2B5EF4-FFF2-40B4-BE49-F238E27FC236}">
                <a16:creationId xmlns:a16="http://schemas.microsoft.com/office/drawing/2014/main" id="{9AD96911-51A3-B8CD-28AB-BA03D6A198D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660" y="1207679"/>
            <a:ext cx="5774265" cy="30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1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70CE78-11CC-260B-D783-8BB44A61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CPU &amp; Accelerator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C4C79E8-02BC-C690-3C87-DA57D689CC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B4EEC-1EE5-F01F-4740-82D3EE369C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CPU send trigger to Accelerator &amp; DMA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BB6F52-F946-2D12-0316-2147A40ABED5}"/>
              </a:ext>
            </a:extLst>
          </p:cNvPr>
          <p:cNvSpPr/>
          <p:nvPr/>
        </p:nvSpPr>
        <p:spPr>
          <a:xfrm>
            <a:off x="868068" y="1718778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CPU</a:t>
            </a:r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BAF7BC-C6E4-980F-5409-349AD2858BD2}"/>
              </a:ext>
            </a:extLst>
          </p:cNvPr>
          <p:cNvSpPr/>
          <p:nvPr/>
        </p:nvSpPr>
        <p:spPr>
          <a:xfrm>
            <a:off x="3452431" y="1718778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DMA</a:t>
            </a:r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61C96-24D2-B546-8CD7-AA69BB976ACD}"/>
              </a:ext>
            </a:extLst>
          </p:cNvPr>
          <p:cNvSpPr/>
          <p:nvPr/>
        </p:nvSpPr>
        <p:spPr>
          <a:xfrm>
            <a:off x="3452431" y="3288600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Accelerator</a:t>
            </a:r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04B7F8-004F-1C76-A58E-7B793441AB0C}"/>
              </a:ext>
            </a:extLst>
          </p:cNvPr>
          <p:cNvSpPr/>
          <p:nvPr/>
        </p:nvSpPr>
        <p:spPr>
          <a:xfrm>
            <a:off x="6043231" y="1718778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DRAM</a:t>
            </a:r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B6337B6-6745-BB75-3DA8-D5A2AFD3874A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8068" y="2258778"/>
            <a:ext cx="9643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2524358-65CF-8A37-CFC2-37B2F7C91B7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88068" y="2258778"/>
            <a:ext cx="964363" cy="1569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C5600F-632A-55EF-D291-CAB10192F4A3}"/>
              </a:ext>
            </a:extLst>
          </p:cNvPr>
          <p:cNvSpPr txBox="1"/>
          <p:nvPr/>
        </p:nvSpPr>
        <p:spPr>
          <a:xfrm>
            <a:off x="770596" y="3127816"/>
            <a:ext cx="181494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zh-TW">
              <a:solidFill>
                <a:srgbClr val="FF0000"/>
              </a:solidFill>
            </a:endParaRPr>
          </a:p>
          <a:p>
            <a:r>
              <a:rPr lang="en-US" altLang="zh-TW">
                <a:solidFill>
                  <a:srgbClr val="FF0000"/>
                </a:solidFill>
              </a:rPr>
              <a:t>Control signal</a:t>
            </a:r>
          </a:p>
          <a:p>
            <a:endParaRPr lang="en-US" altLang="zh-TW">
              <a:solidFill>
                <a:srgbClr val="7030A0"/>
              </a:solidFill>
            </a:endParaRPr>
          </a:p>
          <a:p>
            <a:r>
              <a:rPr lang="en-US" altLang="zh-TW">
                <a:solidFill>
                  <a:srgbClr val="7030A0"/>
                </a:solidFill>
              </a:rPr>
              <a:t>Data</a:t>
            </a:r>
            <a:endParaRPr lang="zh-TW" altLang="en-US">
              <a:solidFill>
                <a:srgbClr val="7030A0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6C72B48-6327-CB69-6128-4CB18E6919C6}"/>
              </a:ext>
            </a:extLst>
          </p:cNvPr>
          <p:cNvCxnSpPr/>
          <p:nvPr/>
        </p:nvCxnSpPr>
        <p:spPr>
          <a:xfrm>
            <a:off x="868068" y="3288600"/>
            <a:ext cx="970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AC9E925-49B1-73CA-589B-137BC63EF837}"/>
              </a:ext>
            </a:extLst>
          </p:cNvPr>
          <p:cNvCxnSpPr/>
          <p:nvPr/>
        </p:nvCxnSpPr>
        <p:spPr>
          <a:xfrm>
            <a:off x="868068" y="3759980"/>
            <a:ext cx="970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31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C4BA6-3494-B507-6E47-E07A5BC55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B71859-8931-C59C-29A9-BF19AB33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CPU &amp; Accelerator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1AA23B-99FF-44B2-5AA7-164E0FA2D3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EAB9F6-0734-9459-21EA-EF8F77E983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Accelerator receiving data and doing calculation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F564DD-B395-96F6-5EED-49EF4D31DA5E}"/>
              </a:ext>
            </a:extLst>
          </p:cNvPr>
          <p:cNvSpPr/>
          <p:nvPr/>
        </p:nvSpPr>
        <p:spPr>
          <a:xfrm>
            <a:off x="854907" y="1617925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CPU</a:t>
            </a:r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706D9E-081F-83E3-1127-501342DA7099}"/>
              </a:ext>
            </a:extLst>
          </p:cNvPr>
          <p:cNvSpPr/>
          <p:nvPr/>
        </p:nvSpPr>
        <p:spPr>
          <a:xfrm>
            <a:off x="3445707" y="1617925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DMA</a:t>
            </a:r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ADD571-1C0A-574B-DB14-B30A599351F8}"/>
              </a:ext>
            </a:extLst>
          </p:cNvPr>
          <p:cNvSpPr/>
          <p:nvPr/>
        </p:nvSpPr>
        <p:spPr>
          <a:xfrm>
            <a:off x="3445707" y="3187747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Accelerator</a:t>
            </a:r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3B0F954-971F-42CF-447E-F8CBA5C0EAD8}"/>
              </a:ext>
            </a:extLst>
          </p:cNvPr>
          <p:cNvSpPr/>
          <p:nvPr/>
        </p:nvSpPr>
        <p:spPr>
          <a:xfrm>
            <a:off x="6036507" y="1617925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DRAM</a:t>
            </a:r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875D754-65C6-AABD-3B6B-7890C51E6CB2}"/>
              </a:ext>
            </a:extLst>
          </p:cNvPr>
          <p:cNvCxnSpPr>
            <a:stCxn id="17" idx="2"/>
            <a:endCxn id="16" idx="3"/>
          </p:cNvCxnSpPr>
          <p:nvPr/>
        </p:nvCxnSpPr>
        <p:spPr>
          <a:xfrm flipH="1">
            <a:off x="5065707" y="2697925"/>
            <a:ext cx="1780800" cy="1029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A0BB58A-317D-9729-CD87-7DCD0300EA36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>
            <a:off x="5065707" y="2157925"/>
            <a:ext cx="970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A58B7F-5406-3CB3-6098-FAD1AC5534EE}"/>
              </a:ext>
            </a:extLst>
          </p:cNvPr>
          <p:cNvSpPr txBox="1"/>
          <p:nvPr/>
        </p:nvSpPr>
        <p:spPr>
          <a:xfrm>
            <a:off x="765343" y="3070311"/>
            <a:ext cx="181494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zh-TW">
              <a:solidFill>
                <a:srgbClr val="FF0000"/>
              </a:solidFill>
            </a:endParaRPr>
          </a:p>
          <a:p>
            <a:r>
              <a:rPr lang="en-US" altLang="zh-TW">
                <a:solidFill>
                  <a:srgbClr val="FF0000"/>
                </a:solidFill>
              </a:rPr>
              <a:t>Control signal</a:t>
            </a:r>
          </a:p>
          <a:p>
            <a:endParaRPr lang="en-US" altLang="zh-TW">
              <a:solidFill>
                <a:srgbClr val="7030A0"/>
              </a:solidFill>
            </a:endParaRPr>
          </a:p>
          <a:p>
            <a:r>
              <a:rPr lang="en-US" altLang="zh-TW">
                <a:solidFill>
                  <a:srgbClr val="7030A0"/>
                </a:solidFill>
              </a:rPr>
              <a:t>Data</a:t>
            </a:r>
            <a:endParaRPr lang="zh-TW" altLang="en-US">
              <a:solidFill>
                <a:srgbClr val="7030A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F031633-C6B1-AEE9-13EE-980EEC97084B}"/>
              </a:ext>
            </a:extLst>
          </p:cNvPr>
          <p:cNvCxnSpPr/>
          <p:nvPr/>
        </p:nvCxnSpPr>
        <p:spPr>
          <a:xfrm>
            <a:off x="895980" y="3280259"/>
            <a:ext cx="970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85E8382-3C53-F94B-7C74-A374A2CE0569}"/>
              </a:ext>
            </a:extLst>
          </p:cNvPr>
          <p:cNvCxnSpPr/>
          <p:nvPr/>
        </p:nvCxnSpPr>
        <p:spPr>
          <a:xfrm>
            <a:off x="895980" y="3727747"/>
            <a:ext cx="970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13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F9859-85E7-9A44-8CC6-E82C838CE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F30AD-9FE9-1D2F-A20A-BE0824CD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CPU &amp; Accelerator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1ACABA-BCF2-FDBD-200F-CC98C7A21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6A4FEAB-DBEC-7616-73D8-441C1F89EA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Accelerator saved results and send interrupt to CPU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C491D88-F4E7-E235-605F-61311C777129}"/>
              </a:ext>
            </a:extLst>
          </p:cNvPr>
          <p:cNvSpPr/>
          <p:nvPr/>
        </p:nvSpPr>
        <p:spPr>
          <a:xfrm>
            <a:off x="922143" y="1678437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CPU</a:t>
            </a:r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834501-5A2D-B5EF-E6A4-9D10BBBF218C}"/>
              </a:ext>
            </a:extLst>
          </p:cNvPr>
          <p:cNvSpPr/>
          <p:nvPr/>
        </p:nvSpPr>
        <p:spPr>
          <a:xfrm>
            <a:off x="3512943" y="1678437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DMA</a:t>
            </a:r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E91EE57-B0DB-A8B3-A3CB-EE15A1C9DF92}"/>
              </a:ext>
            </a:extLst>
          </p:cNvPr>
          <p:cNvSpPr/>
          <p:nvPr/>
        </p:nvSpPr>
        <p:spPr>
          <a:xfrm>
            <a:off x="3512943" y="3248259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Accelerator</a:t>
            </a:r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D75F36-EC26-CE25-CD66-2AF80DC35BE4}"/>
              </a:ext>
            </a:extLst>
          </p:cNvPr>
          <p:cNvSpPr/>
          <p:nvPr/>
        </p:nvSpPr>
        <p:spPr>
          <a:xfrm>
            <a:off x="6103743" y="1678437"/>
            <a:ext cx="16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DRAM</a:t>
            </a:r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AA79A9FC-E6A9-CB5C-E318-53A35FB11D46}"/>
              </a:ext>
            </a:extLst>
          </p:cNvPr>
          <p:cNvCxnSpPr>
            <a:stCxn id="27" idx="3"/>
            <a:endCxn id="28" idx="2"/>
          </p:cNvCxnSpPr>
          <p:nvPr/>
        </p:nvCxnSpPr>
        <p:spPr>
          <a:xfrm flipV="1">
            <a:off x="5132943" y="2758437"/>
            <a:ext cx="1780800" cy="1029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ED3A677-5D7D-2D1A-305B-B6C6C57E186F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flipH="1" flipV="1">
            <a:off x="2542143" y="2218437"/>
            <a:ext cx="970800" cy="1569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169DB11-6FCC-3238-0C36-5BA38C83EE55}"/>
              </a:ext>
            </a:extLst>
          </p:cNvPr>
          <p:cNvSpPr txBox="1"/>
          <p:nvPr/>
        </p:nvSpPr>
        <p:spPr>
          <a:xfrm>
            <a:off x="887426" y="3126690"/>
            <a:ext cx="181494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zh-TW">
              <a:solidFill>
                <a:srgbClr val="FF0000"/>
              </a:solidFill>
            </a:endParaRPr>
          </a:p>
          <a:p>
            <a:r>
              <a:rPr lang="en-US" altLang="zh-TW">
                <a:solidFill>
                  <a:srgbClr val="FF0000"/>
                </a:solidFill>
              </a:rPr>
              <a:t>Control signal</a:t>
            </a:r>
          </a:p>
          <a:p>
            <a:endParaRPr lang="en-US" altLang="zh-TW">
              <a:solidFill>
                <a:srgbClr val="7030A0"/>
              </a:solidFill>
            </a:endParaRPr>
          </a:p>
          <a:p>
            <a:r>
              <a:rPr lang="en-US" altLang="zh-TW">
                <a:solidFill>
                  <a:srgbClr val="7030A0"/>
                </a:solidFill>
              </a:rPr>
              <a:t>Data</a:t>
            </a:r>
            <a:endParaRPr lang="zh-TW" altLang="en-US">
              <a:solidFill>
                <a:srgbClr val="7030A0"/>
              </a:solidFill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FDC5B1A-6D57-97F3-8E0C-07B110157116}"/>
              </a:ext>
            </a:extLst>
          </p:cNvPr>
          <p:cNvCxnSpPr/>
          <p:nvPr/>
        </p:nvCxnSpPr>
        <p:spPr>
          <a:xfrm>
            <a:off x="1018063" y="3336638"/>
            <a:ext cx="970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199CEA4-1D43-1723-2884-359F43CB2F25}"/>
              </a:ext>
            </a:extLst>
          </p:cNvPr>
          <p:cNvCxnSpPr/>
          <p:nvPr/>
        </p:nvCxnSpPr>
        <p:spPr>
          <a:xfrm>
            <a:off x="1018063" y="3788259"/>
            <a:ext cx="970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042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8537736FD0791042B9157CB8088AF851" ma:contentTypeVersion="7" ma:contentTypeDescription="建立新的文件。" ma:contentTypeScope="" ma:versionID="826a33a9d7d14c3f62ac2a0ae60f4866">
  <xsd:schema xmlns:xsd="http://www.w3.org/2001/XMLSchema" xmlns:xs="http://www.w3.org/2001/XMLSchema" xmlns:p="http://schemas.microsoft.com/office/2006/metadata/properties" xmlns:ns3="b1cc06d9-2101-410a-8920-44fab3db62dd" xmlns:ns4="bb1ff5a8-5159-4554-a26d-c6338eef1d26" targetNamespace="http://schemas.microsoft.com/office/2006/metadata/properties" ma:root="true" ma:fieldsID="5f85f3edb0085c1b9dc060ffdcd1e82a" ns3:_="" ns4:_="">
    <xsd:import namespace="b1cc06d9-2101-410a-8920-44fab3db62dd"/>
    <xsd:import namespace="bb1ff5a8-5159-4554-a26d-c6338eef1d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c06d9-2101-410a-8920-44fab3db6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1ff5a8-5159-4554-a26d-c6338eef1d2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cc06d9-2101-410a-8920-44fab3db62dd" xsi:nil="true"/>
  </documentManagement>
</p:properties>
</file>

<file path=customXml/itemProps1.xml><?xml version="1.0" encoding="utf-8"?>
<ds:datastoreItem xmlns:ds="http://schemas.openxmlformats.org/officeDocument/2006/customXml" ds:itemID="{474B3FC0-DB02-4327-A765-34F0CA0722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64C91A-C0A6-45EB-A2B5-34C3B69BC0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cc06d9-2101-410a-8920-44fab3db62dd"/>
    <ds:schemaRef ds:uri="bb1ff5a8-5159-4554-a26d-c6338eef1d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E6A0F-5C56-4A0B-A6F7-7E44A5AE44B0}">
  <ds:schemaRefs>
    <ds:schemaRef ds:uri="http://schemas.microsoft.com/office/2006/documentManagement/types"/>
    <ds:schemaRef ds:uri="b1cc06d9-2101-410a-8920-44fab3db62dd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bb1ff5a8-5159-4554-a26d-c6338eef1d2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51523</TotalTime>
  <Words>1033</Words>
  <Application>Microsoft Office PowerPoint</Application>
  <PresentationFormat>如螢幕大小 (16:9)</PresentationFormat>
  <Paragraphs>254</Paragraphs>
  <Slides>18</Slides>
  <Notes>8</Notes>
  <HiddenSlides>0</HiddenSlides>
  <MMClips>6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AdvOT1ef757c0</vt:lpstr>
      <vt:lpstr>URWPalladioL-Roma</vt:lpstr>
      <vt:lpstr>微軟正黑體</vt:lpstr>
      <vt:lpstr>Arial</vt:lpstr>
      <vt:lpstr>Cambria Math</vt:lpstr>
      <vt:lpstr>Century Gothic</vt:lpstr>
      <vt:lpstr>Georgia</vt:lpstr>
      <vt:lpstr>Times New Roman</vt:lpstr>
      <vt:lpstr>Simple Light</vt:lpstr>
      <vt:lpstr>PowerPoint 簡報</vt:lpstr>
      <vt:lpstr>Member</vt:lpstr>
      <vt:lpstr>Motivation and Data</vt:lpstr>
      <vt:lpstr>Software</vt:lpstr>
      <vt:lpstr>Quantization</vt:lpstr>
      <vt:lpstr>System Overview</vt:lpstr>
      <vt:lpstr>CPU &amp; Accelerator</vt:lpstr>
      <vt:lpstr>CPU &amp; Accelerator</vt:lpstr>
      <vt:lpstr>CPU &amp; Accelerator</vt:lpstr>
      <vt:lpstr>DMA</vt:lpstr>
      <vt:lpstr>Accelerator Overview</vt:lpstr>
      <vt:lpstr>Accelerator</vt:lpstr>
      <vt:lpstr>Convolution Unit</vt:lpstr>
      <vt:lpstr>RISC-V CPU</vt:lpstr>
      <vt:lpstr>CPU Performance Speed Up</vt:lpstr>
      <vt:lpstr>Task assignments</vt:lpstr>
      <vt:lpstr>schedule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RRAM-Based Neural Network Accelerators with a Variation-Aware Framework Considering Practical Design</dc:title>
  <dc:creator>xuan wei Liu</dc:creator>
  <cp:lastModifiedBy>葉仲勛 ZHONG-XUN,YE</cp:lastModifiedBy>
  <cp:revision>265</cp:revision>
  <dcterms:modified xsi:type="dcterms:W3CDTF">2024-11-12T20:56:23Z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0x0101008537736FD0791042B9157CB8088AF851</vt:lpwstr>
  </property>
</Properties>
</file>